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 bookmarkIdSeed="3">
  <p:sldMasterIdLst>
    <p:sldMasterId id="2147483648" r:id="rId1"/>
    <p:sldMasterId id="2147483660" r:id="rId2"/>
    <p:sldMasterId id="2147483672" r:id="rId3"/>
  </p:sldMasterIdLst>
  <p:notesMasterIdLst>
    <p:notesMasterId r:id="rId86"/>
  </p:notesMasterIdLst>
  <p:sldIdLst>
    <p:sldId id="256" r:id="rId4"/>
    <p:sldId id="257" r:id="rId5"/>
    <p:sldId id="258" r:id="rId6"/>
    <p:sldId id="261" r:id="rId7"/>
    <p:sldId id="339" r:id="rId8"/>
    <p:sldId id="324" r:id="rId9"/>
    <p:sldId id="260" r:id="rId10"/>
    <p:sldId id="342" r:id="rId11"/>
    <p:sldId id="343" r:id="rId12"/>
    <p:sldId id="344" r:id="rId13"/>
    <p:sldId id="345" r:id="rId14"/>
    <p:sldId id="347" r:id="rId15"/>
    <p:sldId id="259" r:id="rId16"/>
    <p:sldId id="264" r:id="rId17"/>
    <p:sldId id="265" r:id="rId18"/>
    <p:sldId id="266" r:id="rId19"/>
    <p:sldId id="267" r:id="rId20"/>
    <p:sldId id="268" r:id="rId21"/>
    <p:sldId id="270" r:id="rId22"/>
    <p:sldId id="348" r:id="rId23"/>
    <p:sldId id="350" r:id="rId24"/>
    <p:sldId id="349" r:id="rId25"/>
    <p:sldId id="351" r:id="rId26"/>
    <p:sldId id="352" r:id="rId27"/>
    <p:sldId id="353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81" r:id="rId37"/>
    <p:sldId id="282" r:id="rId38"/>
    <p:sldId id="283" r:id="rId39"/>
    <p:sldId id="284" r:id="rId40"/>
    <p:sldId id="285" r:id="rId41"/>
    <p:sldId id="286" r:id="rId42"/>
    <p:sldId id="287" r:id="rId43"/>
    <p:sldId id="288" r:id="rId44"/>
    <p:sldId id="289" r:id="rId45"/>
    <p:sldId id="291" r:id="rId46"/>
    <p:sldId id="292" r:id="rId47"/>
    <p:sldId id="293" r:id="rId48"/>
    <p:sldId id="335" r:id="rId49"/>
    <p:sldId id="294" r:id="rId50"/>
    <p:sldId id="295" r:id="rId51"/>
    <p:sldId id="296" r:id="rId52"/>
    <p:sldId id="298" r:id="rId53"/>
    <p:sldId id="299" r:id="rId54"/>
    <p:sldId id="300" r:id="rId55"/>
    <p:sldId id="301" r:id="rId56"/>
    <p:sldId id="302" r:id="rId57"/>
    <p:sldId id="303" r:id="rId58"/>
    <p:sldId id="304" r:id="rId59"/>
    <p:sldId id="305" r:id="rId60"/>
    <p:sldId id="306" r:id="rId61"/>
    <p:sldId id="307" r:id="rId62"/>
    <p:sldId id="308" r:id="rId63"/>
    <p:sldId id="309" r:id="rId64"/>
    <p:sldId id="310" r:id="rId65"/>
    <p:sldId id="311" r:id="rId66"/>
    <p:sldId id="354" r:id="rId67"/>
    <p:sldId id="358" r:id="rId68"/>
    <p:sldId id="360" r:id="rId69"/>
    <p:sldId id="361" r:id="rId70"/>
    <p:sldId id="362" r:id="rId71"/>
    <p:sldId id="312" r:id="rId72"/>
    <p:sldId id="313" r:id="rId73"/>
    <p:sldId id="318" r:id="rId74"/>
    <p:sldId id="333" r:id="rId75"/>
    <p:sldId id="334" r:id="rId76"/>
    <p:sldId id="337" r:id="rId77"/>
    <p:sldId id="338" r:id="rId78"/>
    <p:sldId id="355" r:id="rId79"/>
    <p:sldId id="341" r:id="rId80"/>
    <p:sldId id="356" r:id="rId81"/>
    <p:sldId id="363" r:id="rId82"/>
    <p:sldId id="320" r:id="rId83"/>
    <p:sldId id="321" r:id="rId84"/>
    <p:sldId id="323" r:id="rId85"/>
  </p:sldIdLst>
  <p:sldSz cx="9144000" cy="5141913"/>
  <p:notesSz cx="6735763" cy="98663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預設章節" id="{BDEE143E-6E58-43D4-AEDF-7E6F4DEB75B0}">
          <p14:sldIdLst>
            <p14:sldId id="256"/>
            <p14:sldId id="257"/>
            <p14:sldId id="258"/>
            <p14:sldId id="261"/>
            <p14:sldId id="339"/>
            <p14:sldId id="324"/>
            <p14:sldId id="260"/>
            <p14:sldId id="342"/>
            <p14:sldId id="343"/>
            <p14:sldId id="344"/>
            <p14:sldId id="345"/>
            <p14:sldId id="347"/>
            <p14:sldId id="259"/>
            <p14:sldId id="264"/>
            <p14:sldId id="265"/>
            <p14:sldId id="266"/>
            <p14:sldId id="267"/>
            <p14:sldId id="268"/>
            <p14:sldId id="270"/>
            <p14:sldId id="348"/>
            <p14:sldId id="350"/>
            <p14:sldId id="349"/>
            <p14:sldId id="351"/>
            <p14:sldId id="352"/>
            <p14:sldId id="353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1"/>
            <p14:sldId id="292"/>
            <p14:sldId id="293"/>
            <p14:sldId id="335"/>
            <p14:sldId id="294"/>
            <p14:sldId id="295"/>
            <p14:sldId id="296"/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54"/>
            <p14:sldId id="358"/>
            <p14:sldId id="360"/>
            <p14:sldId id="361"/>
            <p14:sldId id="362"/>
            <p14:sldId id="312"/>
            <p14:sldId id="313"/>
            <p14:sldId id="318"/>
            <p14:sldId id="333"/>
            <p14:sldId id="334"/>
          </p14:sldIdLst>
        </p14:section>
        <p14:section name="未命名的章節" id="{31840CA6-7CF7-4402-B84A-700EF2584B97}">
          <p14:sldIdLst>
            <p14:sldId id="337"/>
            <p14:sldId id="338"/>
            <p14:sldId id="355"/>
            <p14:sldId id="341"/>
            <p14:sldId id="356"/>
            <p14:sldId id="363"/>
            <p14:sldId id="320"/>
            <p14:sldId id="321"/>
            <p14:sldId id="32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19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8" userDrawn="1">
          <p15:clr>
            <a:srgbClr val="A4A3A4"/>
          </p15:clr>
        </p15:guide>
        <p15:guide id="2" pos="2122" userDrawn="1">
          <p15:clr>
            <a:srgbClr val="A4A3A4"/>
          </p15:clr>
        </p15:guide>
      </p15:notes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87" roundtripDataSignature="AMtx7mhj6Wj8gKUwGRzKmsIQKcy2sNwBt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8B8FE9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532E1A0-0AD9-457F-83AC-A5EA396A22F6}">
  <a:tblStyle styleId="{F532E1A0-0AD9-457F-83AC-A5EA396A22F6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75DCB02-9BB8-47FD-8907-85C794F793BA}" styleName="佈景主題樣式 1 - 輔色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佈景主題樣式 1 - 輔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E9639D4-E3E2-4D34-9284-5A2195B3D0D7}" styleName="淺色樣式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淺色樣式 2 - 輔色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淺色樣式 2 - 輔色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2833802-FEF1-4C79-8D5D-14CF1EAF98D9}" styleName="淺色樣式 2 - 輔色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淺色樣式 2 - 輔色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5" autoAdjust="0"/>
    <p:restoredTop sz="95433" autoAdjust="0"/>
  </p:normalViewPr>
  <p:slideViewPr>
    <p:cSldViewPr snapToGrid="0">
      <p:cViewPr varScale="1">
        <p:scale>
          <a:sx n="101" d="100"/>
          <a:sy n="101" d="100"/>
        </p:scale>
        <p:origin x="132" y="234"/>
      </p:cViewPr>
      <p:guideLst>
        <p:guide orient="horz" pos="1619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3108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viewProps" Target="viewProps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90" Type="http://schemas.openxmlformats.org/officeDocument/2006/relationships/theme" Target="theme/theme1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customschemas.google.com/relationships/presentationmetadata" Target="metadata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18831" cy="493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15373" y="0"/>
            <a:ext cx="2918831" cy="493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371285"/>
            <a:ext cx="2918831" cy="493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750586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1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2" name="Google Shape;162;p1:notes"/>
          <p:cNvSpPr txBox="1">
            <a:spLocks noGrp="1"/>
          </p:cNvSpPr>
          <p:nvPr>
            <p:ph type="sldNum" idx="12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17eacbb1283_0_0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g17eacbb128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414715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17eacbb1283_0_0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g17eacbb128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611216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17eacbb1283_0_0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g17eacbb128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933321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7eacbb1283_1_3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g17eacbb1283_1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713441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5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6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7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8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9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11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11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691258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11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804805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11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016482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11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85445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11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332213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11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182926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4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15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16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17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18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19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20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21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22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23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24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25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26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2" name="Google Shape;73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7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28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29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30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32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33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34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2" name="Google Shape;882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p45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7498213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p35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5" name="Google Shape;895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36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7" name="Google Shape;917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p37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7" name="Google Shape;937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17eacbb1283_0_40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g17eacbb1283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6011752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39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40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6" name="Google Shape;986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p41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p42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p43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8" name="Google Shape;1038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p44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2" name="Google Shape;1052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p45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p46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8" name="Google Shape;1098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p47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0" name="Google Shape;1110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p48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1" name="Google Shape;1121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17eacbb1283_0_40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g17eacbb1283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0782833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Google Shape;1131;p49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2" name="Google Shape;1132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p50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3" name="Google Shape;1143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Google Shape;1153;p51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4" name="Google Shape;1154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Google Shape;1166;p52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7" name="Google Shape;1167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34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2" name="Google Shape;882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p53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1" name="Google Shape;1181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781766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40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6" name="Google Shape;986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9497766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40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6" name="Google Shape;986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2191443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40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6" name="Google Shape;986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1913784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p53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1" name="Google Shape;1181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17eacbb1283_1_13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g17eacbb1283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287109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p54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6" name="Google Shape;1216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" name="Google Shape;1296;p59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7" name="Google Shape;1297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p60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625658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p60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0905388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p60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5057881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p60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9936560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p60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7770777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p60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7770777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p60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7770777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p60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139889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17eacbb1283_0_0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g17eacbb128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13996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" name="Google Shape;1341;p61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2" name="Google Shape;1342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" name="Google Shape;1376;p62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7" name="Google Shape;1377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p64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7" name="Google Shape;1417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17eacbb1283_0_0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g17eacbb128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70378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6"/>
          <p:cNvSpPr txBox="1">
            <a:spLocks noGrp="1"/>
          </p:cNvSpPr>
          <p:nvPr>
            <p:ph type="dt" idx="10"/>
          </p:nvPr>
        </p:nvSpPr>
        <p:spPr>
          <a:xfrm>
            <a:off x="628650" y="4765792"/>
            <a:ext cx="2057400" cy="273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66"/>
          <p:cNvSpPr txBox="1">
            <a:spLocks noGrp="1"/>
          </p:cNvSpPr>
          <p:nvPr>
            <p:ph type="ftr" idx="11"/>
          </p:nvPr>
        </p:nvSpPr>
        <p:spPr>
          <a:xfrm>
            <a:off x="3028950" y="4765792"/>
            <a:ext cx="3086100" cy="273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66"/>
          <p:cNvSpPr txBox="1">
            <a:spLocks noGrp="1"/>
          </p:cNvSpPr>
          <p:nvPr>
            <p:ph type="sldNum" idx="12"/>
          </p:nvPr>
        </p:nvSpPr>
        <p:spPr>
          <a:xfrm>
            <a:off x="6457950" y="4765792"/>
            <a:ext cx="2057400" cy="273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7"/>
          <p:cNvSpPr txBox="1">
            <a:spLocks noGrp="1"/>
          </p:cNvSpPr>
          <p:nvPr>
            <p:ph type="title"/>
          </p:nvPr>
        </p:nvSpPr>
        <p:spPr>
          <a:xfrm>
            <a:off x="628650" y="273759"/>
            <a:ext cx="7886700" cy="993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87"/>
          <p:cNvSpPr txBox="1">
            <a:spLocks noGrp="1"/>
          </p:cNvSpPr>
          <p:nvPr>
            <p:ph type="body" idx="1"/>
          </p:nvPr>
        </p:nvSpPr>
        <p:spPr>
          <a:xfrm rot="5400000">
            <a:off x="2940752" y="-943305"/>
            <a:ext cx="3262497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87"/>
          <p:cNvSpPr txBox="1">
            <a:spLocks noGrp="1"/>
          </p:cNvSpPr>
          <p:nvPr>
            <p:ph type="dt" idx="10"/>
          </p:nvPr>
        </p:nvSpPr>
        <p:spPr>
          <a:xfrm>
            <a:off x="628650" y="4765792"/>
            <a:ext cx="2057400" cy="273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87"/>
          <p:cNvSpPr txBox="1">
            <a:spLocks noGrp="1"/>
          </p:cNvSpPr>
          <p:nvPr>
            <p:ph type="ftr" idx="11"/>
          </p:nvPr>
        </p:nvSpPr>
        <p:spPr>
          <a:xfrm>
            <a:off x="3028950" y="4765792"/>
            <a:ext cx="3086100" cy="273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87"/>
          <p:cNvSpPr txBox="1">
            <a:spLocks noGrp="1"/>
          </p:cNvSpPr>
          <p:nvPr>
            <p:ph type="sldNum" idx="12"/>
          </p:nvPr>
        </p:nvSpPr>
        <p:spPr>
          <a:xfrm>
            <a:off x="6457950" y="4765792"/>
            <a:ext cx="2057400" cy="273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&#10;文本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88"/>
          <p:cNvSpPr txBox="1">
            <a:spLocks noGrp="1"/>
          </p:cNvSpPr>
          <p:nvPr>
            <p:ph type="title"/>
          </p:nvPr>
        </p:nvSpPr>
        <p:spPr>
          <a:xfrm rot="5400000">
            <a:off x="5350746" y="1466688"/>
            <a:ext cx="4357534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88"/>
          <p:cNvSpPr txBox="1">
            <a:spLocks noGrp="1"/>
          </p:cNvSpPr>
          <p:nvPr>
            <p:ph type="body" idx="1"/>
          </p:nvPr>
        </p:nvSpPr>
        <p:spPr>
          <a:xfrm rot="5400000">
            <a:off x="1350246" y="-447837"/>
            <a:ext cx="4357534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88"/>
          <p:cNvSpPr txBox="1">
            <a:spLocks noGrp="1"/>
          </p:cNvSpPr>
          <p:nvPr>
            <p:ph type="dt" idx="10"/>
          </p:nvPr>
        </p:nvSpPr>
        <p:spPr>
          <a:xfrm>
            <a:off x="628650" y="4765792"/>
            <a:ext cx="2057400" cy="273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88"/>
          <p:cNvSpPr txBox="1">
            <a:spLocks noGrp="1"/>
          </p:cNvSpPr>
          <p:nvPr>
            <p:ph type="ftr" idx="11"/>
          </p:nvPr>
        </p:nvSpPr>
        <p:spPr>
          <a:xfrm>
            <a:off x="3028950" y="4765792"/>
            <a:ext cx="3086100" cy="273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88"/>
          <p:cNvSpPr txBox="1">
            <a:spLocks noGrp="1"/>
          </p:cNvSpPr>
          <p:nvPr>
            <p:ph type="sldNum" idx="12"/>
          </p:nvPr>
        </p:nvSpPr>
        <p:spPr>
          <a:xfrm>
            <a:off x="6457950" y="4765792"/>
            <a:ext cx="2057400" cy="273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69"/>
          <p:cNvSpPr txBox="1"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69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2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69"/>
          <p:cNvSpPr txBox="1">
            <a:spLocks noGrp="1"/>
          </p:cNvSpPr>
          <p:nvPr>
            <p:ph type="dt" idx="10"/>
          </p:nvPr>
        </p:nvSpPr>
        <p:spPr>
          <a:xfrm>
            <a:off x="457200" y="4765675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69"/>
          <p:cNvSpPr txBox="1">
            <a:spLocks noGrp="1"/>
          </p:cNvSpPr>
          <p:nvPr>
            <p:ph type="ftr" idx="11"/>
          </p:nvPr>
        </p:nvSpPr>
        <p:spPr>
          <a:xfrm>
            <a:off x="3124200" y="4765675"/>
            <a:ext cx="2895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69"/>
          <p:cNvSpPr txBox="1">
            <a:spLocks noGrp="1"/>
          </p:cNvSpPr>
          <p:nvPr>
            <p:ph type="sldNum" idx="12"/>
          </p:nvPr>
        </p:nvSpPr>
        <p:spPr>
          <a:xfrm>
            <a:off x="6553200" y="4765675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70"/>
          <p:cNvSpPr txBox="1">
            <a:spLocks noGrp="1"/>
          </p:cNvSpPr>
          <p:nvPr>
            <p:ph type="dt" idx="10"/>
          </p:nvPr>
        </p:nvSpPr>
        <p:spPr>
          <a:xfrm>
            <a:off x="457200" y="4765675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70"/>
          <p:cNvSpPr txBox="1">
            <a:spLocks noGrp="1"/>
          </p:cNvSpPr>
          <p:nvPr>
            <p:ph type="ftr" idx="11"/>
          </p:nvPr>
        </p:nvSpPr>
        <p:spPr>
          <a:xfrm>
            <a:off x="3124200" y="4765675"/>
            <a:ext cx="2895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70"/>
          <p:cNvSpPr txBox="1">
            <a:spLocks noGrp="1"/>
          </p:cNvSpPr>
          <p:nvPr>
            <p:ph type="sldNum" idx="12"/>
          </p:nvPr>
        </p:nvSpPr>
        <p:spPr>
          <a:xfrm>
            <a:off x="6553200" y="4765675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2"/>
          <p:cNvSpPr txBox="1">
            <a:spLocks noGrp="1"/>
          </p:cNvSpPr>
          <p:nvPr>
            <p:ph type="title"/>
          </p:nvPr>
        </p:nvSpPr>
        <p:spPr>
          <a:xfrm>
            <a:off x="722313" y="3304156"/>
            <a:ext cx="7772400" cy="1021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72"/>
          <p:cNvSpPr txBox="1">
            <a:spLocks noGrp="1"/>
          </p:cNvSpPr>
          <p:nvPr>
            <p:ph type="body" idx="1"/>
          </p:nvPr>
        </p:nvSpPr>
        <p:spPr>
          <a:xfrm>
            <a:off x="722313" y="2179363"/>
            <a:ext cx="7772400" cy="1124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72"/>
          <p:cNvSpPr txBox="1">
            <a:spLocks noGrp="1"/>
          </p:cNvSpPr>
          <p:nvPr>
            <p:ph type="dt" idx="10"/>
          </p:nvPr>
        </p:nvSpPr>
        <p:spPr>
          <a:xfrm>
            <a:off x="457200" y="4765675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72"/>
          <p:cNvSpPr txBox="1">
            <a:spLocks noGrp="1"/>
          </p:cNvSpPr>
          <p:nvPr>
            <p:ph type="ftr" idx="11"/>
          </p:nvPr>
        </p:nvSpPr>
        <p:spPr>
          <a:xfrm>
            <a:off x="3124200" y="4765675"/>
            <a:ext cx="2895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72"/>
          <p:cNvSpPr txBox="1">
            <a:spLocks noGrp="1"/>
          </p:cNvSpPr>
          <p:nvPr>
            <p:ph type="sldNum" idx="12"/>
          </p:nvPr>
        </p:nvSpPr>
        <p:spPr>
          <a:xfrm>
            <a:off x="6553200" y="4765675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73"/>
          <p:cNvSpPr txBox="1"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73"/>
          <p:cNvSpPr txBox="1">
            <a:spLocks noGrp="1"/>
          </p:cNvSpPr>
          <p:nvPr>
            <p:ph type="body" idx="1"/>
          </p:nvPr>
        </p:nvSpPr>
        <p:spPr>
          <a:xfrm>
            <a:off x="457200" y="899835"/>
            <a:ext cx="4038600" cy="2543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5" name="Google Shape;115;p73"/>
          <p:cNvSpPr txBox="1">
            <a:spLocks noGrp="1"/>
          </p:cNvSpPr>
          <p:nvPr>
            <p:ph type="body" idx="2"/>
          </p:nvPr>
        </p:nvSpPr>
        <p:spPr>
          <a:xfrm>
            <a:off x="4648200" y="899835"/>
            <a:ext cx="4038600" cy="2543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6" name="Google Shape;116;p73"/>
          <p:cNvSpPr txBox="1">
            <a:spLocks noGrp="1"/>
          </p:cNvSpPr>
          <p:nvPr>
            <p:ph type="dt" idx="10"/>
          </p:nvPr>
        </p:nvSpPr>
        <p:spPr>
          <a:xfrm>
            <a:off x="457200" y="4765675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73"/>
          <p:cNvSpPr txBox="1">
            <a:spLocks noGrp="1"/>
          </p:cNvSpPr>
          <p:nvPr>
            <p:ph type="ftr" idx="11"/>
          </p:nvPr>
        </p:nvSpPr>
        <p:spPr>
          <a:xfrm>
            <a:off x="3124200" y="4765675"/>
            <a:ext cx="2895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3"/>
          <p:cNvSpPr txBox="1">
            <a:spLocks noGrp="1"/>
          </p:cNvSpPr>
          <p:nvPr>
            <p:ph type="sldNum" idx="12"/>
          </p:nvPr>
        </p:nvSpPr>
        <p:spPr>
          <a:xfrm>
            <a:off x="6553200" y="4765675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74"/>
          <p:cNvSpPr txBox="1">
            <a:spLocks noGrp="1"/>
          </p:cNvSpPr>
          <p:nvPr>
            <p:ph type="title"/>
          </p:nvPr>
        </p:nvSpPr>
        <p:spPr>
          <a:xfrm>
            <a:off x="457200" y="205915"/>
            <a:ext cx="8229600" cy="856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74"/>
          <p:cNvSpPr txBox="1">
            <a:spLocks noGrp="1"/>
          </p:cNvSpPr>
          <p:nvPr>
            <p:ph type="body" idx="1"/>
          </p:nvPr>
        </p:nvSpPr>
        <p:spPr>
          <a:xfrm>
            <a:off x="457200" y="1150980"/>
            <a:ext cx="4040188" cy="479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2" name="Google Shape;122;p74"/>
          <p:cNvSpPr txBox="1">
            <a:spLocks noGrp="1"/>
          </p:cNvSpPr>
          <p:nvPr>
            <p:ph type="body" idx="2"/>
          </p:nvPr>
        </p:nvSpPr>
        <p:spPr>
          <a:xfrm>
            <a:off x="457200" y="1630653"/>
            <a:ext cx="4040188" cy="2962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23" name="Google Shape;123;p74"/>
          <p:cNvSpPr txBox="1">
            <a:spLocks noGrp="1"/>
          </p:cNvSpPr>
          <p:nvPr>
            <p:ph type="body" idx="3"/>
          </p:nvPr>
        </p:nvSpPr>
        <p:spPr>
          <a:xfrm>
            <a:off x="4645026" y="1150980"/>
            <a:ext cx="4041775" cy="479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4" name="Google Shape;124;p74"/>
          <p:cNvSpPr txBox="1">
            <a:spLocks noGrp="1"/>
          </p:cNvSpPr>
          <p:nvPr>
            <p:ph type="body" idx="4"/>
          </p:nvPr>
        </p:nvSpPr>
        <p:spPr>
          <a:xfrm>
            <a:off x="4645026" y="1630653"/>
            <a:ext cx="4041775" cy="2962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25" name="Google Shape;125;p74"/>
          <p:cNvSpPr txBox="1">
            <a:spLocks noGrp="1"/>
          </p:cNvSpPr>
          <p:nvPr>
            <p:ph type="dt" idx="10"/>
          </p:nvPr>
        </p:nvSpPr>
        <p:spPr>
          <a:xfrm>
            <a:off x="457200" y="4765675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74"/>
          <p:cNvSpPr txBox="1">
            <a:spLocks noGrp="1"/>
          </p:cNvSpPr>
          <p:nvPr>
            <p:ph type="ftr" idx="11"/>
          </p:nvPr>
        </p:nvSpPr>
        <p:spPr>
          <a:xfrm>
            <a:off x="3124200" y="4765675"/>
            <a:ext cx="2895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74"/>
          <p:cNvSpPr txBox="1">
            <a:spLocks noGrp="1"/>
          </p:cNvSpPr>
          <p:nvPr>
            <p:ph type="sldNum" idx="12"/>
          </p:nvPr>
        </p:nvSpPr>
        <p:spPr>
          <a:xfrm>
            <a:off x="6553200" y="4765675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5"/>
          <p:cNvSpPr txBox="1"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75"/>
          <p:cNvSpPr txBox="1">
            <a:spLocks noGrp="1"/>
          </p:cNvSpPr>
          <p:nvPr>
            <p:ph type="dt" idx="10"/>
          </p:nvPr>
        </p:nvSpPr>
        <p:spPr>
          <a:xfrm>
            <a:off x="457200" y="4765675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75"/>
          <p:cNvSpPr txBox="1">
            <a:spLocks noGrp="1"/>
          </p:cNvSpPr>
          <p:nvPr>
            <p:ph type="ftr" idx="11"/>
          </p:nvPr>
        </p:nvSpPr>
        <p:spPr>
          <a:xfrm>
            <a:off x="3124200" y="4765675"/>
            <a:ext cx="2895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75"/>
          <p:cNvSpPr txBox="1">
            <a:spLocks noGrp="1"/>
          </p:cNvSpPr>
          <p:nvPr>
            <p:ph type="sldNum" idx="12"/>
          </p:nvPr>
        </p:nvSpPr>
        <p:spPr>
          <a:xfrm>
            <a:off x="6553200" y="4765675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6"/>
          <p:cNvSpPr txBox="1">
            <a:spLocks noGrp="1"/>
          </p:cNvSpPr>
          <p:nvPr>
            <p:ph type="title"/>
          </p:nvPr>
        </p:nvSpPr>
        <p:spPr>
          <a:xfrm>
            <a:off x="457201" y="204724"/>
            <a:ext cx="3008313" cy="871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76"/>
          <p:cNvSpPr txBox="1">
            <a:spLocks noGrp="1"/>
          </p:cNvSpPr>
          <p:nvPr>
            <p:ph type="body" idx="1"/>
          </p:nvPr>
        </p:nvSpPr>
        <p:spPr>
          <a:xfrm>
            <a:off x="3575050" y="204725"/>
            <a:ext cx="5111750" cy="4388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76"/>
          <p:cNvSpPr txBox="1">
            <a:spLocks noGrp="1"/>
          </p:cNvSpPr>
          <p:nvPr>
            <p:ph type="body" idx="2"/>
          </p:nvPr>
        </p:nvSpPr>
        <p:spPr>
          <a:xfrm>
            <a:off x="457201" y="1075993"/>
            <a:ext cx="3008313" cy="3517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37" name="Google Shape;137;p76"/>
          <p:cNvSpPr txBox="1">
            <a:spLocks noGrp="1"/>
          </p:cNvSpPr>
          <p:nvPr>
            <p:ph type="dt" idx="10"/>
          </p:nvPr>
        </p:nvSpPr>
        <p:spPr>
          <a:xfrm>
            <a:off x="457200" y="4765675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76"/>
          <p:cNvSpPr txBox="1">
            <a:spLocks noGrp="1"/>
          </p:cNvSpPr>
          <p:nvPr>
            <p:ph type="ftr" idx="11"/>
          </p:nvPr>
        </p:nvSpPr>
        <p:spPr>
          <a:xfrm>
            <a:off x="3124200" y="4765675"/>
            <a:ext cx="2895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76"/>
          <p:cNvSpPr txBox="1">
            <a:spLocks noGrp="1"/>
          </p:cNvSpPr>
          <p:nvPr>
            <p:ph type="sldNum" idx="12"/>
          </p:nvPr>
        </p:nvSpPr>
        <p:spPr>
          <a:xfrm>
            <a:off x="6553200" y="4765675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77"/>
          <p:cNvSpPr txBox="1">
            <a:spLocks noGrp="1"/>
          </p:cNvSpPr>
          <p:nvPr>
            <p:ph type="title"/>
          </p:nvPr>
        </p:nvSpPr>
        <p:spPr>
          <a:xfrm>
            <a:off x="1792288" y="3599339"/>
            <a:ext cx="5486400" cy="4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77"/>
          <p:cNvSpPr>
            <a:spLocks noGrp="1"/>
          </p:cNvSpPr>
          <p:nvPr>
            <p:ph type="pic" idx="2"/>
          </p:nvPr>
        </p:nvSpPr>
        <p:spPr>
          <a:xfrm>
            <a:off x="1792288" y="459439"/>
            <a:ext cx="5486400" cy="3085148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77"/>
          <p:cNvSpPr txBox="1">
            <a:spLocks noGrp="1"/>
          </p:cNvSpPr>
          <p:nvPr>
            <p:ph type="body" idx="1"/>
          </p:nvPr>
        </p:nvSpPr>
        <p:spPr>
          <a:xfrm>
            <a:off x="1792288" y="4024262"/>
            <a:ext cx="5486400" cy="603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44" name="Google Shape;144;p77"/>
          <p:cNvSpPr txBox="1">
            <a:spLocks noGrp="1"/>
          </p:cNvSpPr>
          <p:nvPr>
            <p:ph type="dt" idx="10"/>
          </p:nvPr>
        </p:nvSpPr>
        <p:spPr>
          <a:xfrm>
            <a:off x="457200" y="4765675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77"/>
          <p:cNvSpPr txBox="1">
            <a:spLocks noGrp="1"/>
          </p:cNvSpPr>
          <p:nvPr>
            <p:ph type="ftr" idx="11"/>
          </p:nvPr>
        </p:nvSpPr>
        <p:spPr>
          <a:xfrm>
            <a:off x="3124200" y="4765675"/>
            <a:ext cx="2895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77"/>
          <p:cNvSpPr txBox="1">
            <a:spLocks noGrp="1"/>
          </p:cNvSpPr>
          <p:nvPr>
            <p:ph type="sldNum" idx="12"/>
          </p:nvPr>
        </p:nvSpPr>
        <p:spPr>
          <a:xfrm>
            <a:off x="6553200" y="4765675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71"/>
          <p:cNvSpPr txBox="1">
            <a:spLocks noGrp="1"/>
          </p:cNvSpPr>
          <p:nvPr>
            <p:ph type="title"/>
          </p:nvPr>
        </p:nvSpPr>
        <p:spPr>
          <a:xfrm>
            <a:off x="628650" y="273759"/>
            <a:ext cx="7886700" cy="993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71"/>
          <p:cNvSpPr txBox="1">
            <a:spLocks noGrp="1"/>
          </p:cNvSpPr>
          <p:nvPr>
            <p:ph type="dt" idx="10"/>
          </p:nvPr>
        </p:nvSpPr>
        <p:spPr>
          <a:xfrm>
            <a:off x="628650" y="4765792"/>
            <a:ext cx="2057400" cy="273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71"/>
          <p:cNvSpPr txBox="1">
            <a:spLocks noGrp="1"/>
          </p:cNvSpPr>
          <p:nvPr>
            <p:ph type="ftr" idx="11"/>
          </p:nvPr>
        </p:nvSpPr>
        <p:spPr>
          <a:xfrm>
            <a:off x="3028950" y="4765792"/>
            <a:ext cx="3086100" cy="273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71"/>
          <p:cNvSpPr txBox="1">
            <a:spLocks noGrp="1"/>
          </p:cNvSpPr>
          <p:nvPr>
            <p:ph type="sldNum" idx="12"/>
          </p:nvPr>
        </p:nvSpPr>
        <p:spPr>
          <a:xfrm>
            <a:off x="6457950" y="4765792"/>
            <a:ext cx="2057400" cy="273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78"/>
          <p:cNvSpPr txBox="1"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78"/>
          <p:cNvSpPr txBox="1">
            <a:spLocks noGrp="1"/>
          </p:cNvSpPr>
          <p:nvPr>
            <p:ph type="body" idx="1"/>
          </p:nvPr>
        </p:nvSpPr>
        <p:spPr>
          <a:xfrm rot="5400000">
            <a:off x="2875756" y="-1218406"/>
            <a:ext cx="3392488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78"/>
          <p:cNvSpPr txBox="1">
            <a:spLocks noGrp="1"/>
          </p:cNvSpPr>
          <p:nvPr>
            <p:ph type="dt" idx="10"/>
          </p:nvPr>
        </p:nvSpPr>
        <p:spPr>
          <a:xfrm>
            <a:off x="457200" y="4765675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78"/>
          <p:cNvSpPr txBox="1">
            <a:spLocks noGrp="1"/>
          </p:cNvSpPr>
          <p:nvPr>
            <p:ph type="ftr" idx="11"/>
          </p:nvPr>
        </p:nvSpPr>
        <p:spPr>
          <a:xfrm>
            <a:off x="3124200" y="4765675"/>
            <a:ext cx="2895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78"/>
          <p:cNvSpPr txBox="1">
            <a:spLocks noGrp="1"/>
          </p:cNvSpPr>
          <p:nvPr>
            <p:ph type="sldNum" idx="12"/>
          </p:nvPr>
        </p:nvSpPr>
        <p:spPr>
          <a:xfrm>
            <a:off x="6553200" y="4765675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文本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79"/>
          <p:cNvSpPr txBox="1">
            <a:spLocks noGrp="1"/>
          </p:cNvSpPr>
          <p:nvPr>
            <p:ph type="title"/>
          </p:nvPr>
        </p:nvSpPr>
        <p:spPr>
          <a:xfrm rot="5400000">
            <a:off x="6013759" y="770375"/>
            <a:ext cx="3288682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79"/>
          <p:cNvSpPr txBox="1">
            <a:spLocks noGrp="1"/>
          </p:cNvSpPr>
          <p:nvPr>
            <p:ph type="body" idx="1"/>
          </p:nvPr>
        </p:nvSpPr>
        <p:spPr>
          <a:xfrm rot="5400000">
            <a:off x="1822759" y="-1210825"/>
            <a:ext cx="3288682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79"/>
          <p:cNvSpPr txBox="1">
            <a:spLocks noGrp="1"/>
          </p:cNvSpPr>
          <p:nvPr>
            <p:ph type="dt" idx="10"/>
          </p:nvPr>
        </p:nvSpPr>
        <p:spPr>
          <a:xfrm>
            <a:off x="457200" y="4765675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79"/>
          <p:cNvSpPr txBox="1">
            <a:spLocks noGrp="1"/>
          </p:cNvSpPr>
          <p:nvPr>
            <p:ph type="ftr" idx="11"/>
          </p:nvPr>
        </p:nvSpPr>
        <p:spPr>
          <a:xfrm>
            <a:off x="3124200" y="4765675"/>
            <a:ext cx="2895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79"/>
          <p:cNvSpPr txBox="1">
            <a:spLocks noGrp="1"/>
          </p:cNvSpPr>
          <p:nvPr>
            <p:ph type="sldNum" idx="12"/>
          </p:nvPr>
        </p:nvSpPr>
        <p:spPr>
          <a:xfrm>
            <a:off x="6553200" y="4765675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68"/>
          <p:cNvSpPr txBox="1">
            <a:spLocks noGrp="1"/>
          </p:cNvSpPr>
          <p:nvPr>
            <p:ph type="ctrTitle"/>
          </p:nvPr>
        </p:nvSpPr>
        <p:spPr>
          <a:xfrm>
            <a:off x="685800" y="1597326"/>
            <a:ext cx="7772400" cy="1102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68"/>
          <p:cNvSpPr txBox="1">
            <a:spLocks noGrp="1"/>
          </p:cNvSpPr>
          <p:nvPr>
            <p:ph type="subTitle" idx="1"/>
          </p:nvPr>
        </p:nvSpPr>
        <p:spPr>
          <a:xfrm>
            <a:off x="1371600" y="2913751"/>
            <a:ext cx="6400800" cy="1314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68"/>
          <p:cNvSpPr txBox="1">
            <a:spLocks noGrp="1"/>
          </p:cNvSpPr>
          <p:nvPr>
            <p:ph type="dt" idx="10"/>
          </p:nvPr>
        </p:nvSpPr>
        <p:spPr>
          <a:xfrm>
            <a:off x="457200" y="4765675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68"/>
          <p:cNvSpPr txBox="1">
            <a:spLocks noGrp="1"/>
          </p:cNvSpPr>
          <p:nvPr>
            <p:ph type="ftr" idx="11"/>
          </p:nvPr>
        </p:nvSpPr>
        <p:spPr>
          <a:xfrm>
            <a:off x="3124200" y="4765675"/>
            <a:ext cx="2895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68"/>
          <p:cNvSpPr txBox="1">
            <a:spLocks noGrp="1"/>
          </p:cNvSpPr>
          <p:nvPr>
            <p:ph type="sldNum" idx="12"/>
          </p:nvPr>
        </p:nvSpPr>
        <p:spPr>
          <a:xfrm>
            <a:off x="6553200" y="4765675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75207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69"/>
          <p:cNvSpPr txBox="1"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69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2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69"/>
          <p:cNvSpPr txBox="1">
            <a:spLocks noGrp="1"/>
          </p:cNvSpPr>
          <p:nvPr>
            <p:ph type="dt" idx="10"/>
          </p:nvPr>
        </p:nvSpPr>
        <p:spPr>
          <a:xfrm>
            <a:off x="457200" y="4765675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69"/>
          <p:cNvSpPr txBox="1">
            <a:spLocks noGrp="1"/>
          </p:cNvSpPr>
          <p:nvPr>
            <p:ph type="ftr" idx="11"/>
          </p:nvPr>
        </p:nvSpPr>
        <p:spPr>
          <a:xfrm>
            <a:off x="3124200" y="4765675"/>
            <a:ext cx="2895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69"/>
          <p:cNvSpPr txBox="1">
            <a:spLocks noGrp="1"/>
          </p:cNvSpPr>
          <p:nvPr>
            <p:ph type="sldNum" idx="12"/>
          </p:nvPr>
        </p:nvSpPr>
        <p:spPr>
          <a:xfrm>
            <a:off x="6553200" y="4765675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27345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70"/>
          <p:cNvSpPr txBox="1">
            <a:spLocks noGrp="1"/>
          </p:cNvSpPr>
          <p:nvPr>
            <p:ph type="dt" idx="10"/>
          </p:nvPr>
        </p:nvSpPr>
        <p:spPr>
          <a:xfrm>
            <a:off x="457200" y="4765675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70"/>
          <p:cNvSpPr txBox="1">
            <a:spLocks noGrp="1"/>
          </p:cNvSpPr>
          <p:nvPr>
            <p:ph type="ftr" idx="11"/>
          </p:nvPr>
        </p:nvSpPr>
        <p:spPr>
          <a:xfrm>
            <a:off x="3124200" y="4765675"/>
            <a:ext cx="2895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70"/>
          <p:cNvSpPr txBox="1">
            <a:spLocks noGrp="1"/>
          </p:cNvSpPr>
          <p:nvPr>
            <p:ph type="sldNum" idx="12"/>
          </p:nvPr>
        </p:nvSpPr>
        <p:spPr>
          <a:xfrm>
            <a:off x="6553200" y="4765675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05296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2"/>
          <p:cNvSpPr txBox="1">
            <a:spLocks noGrp="1"/>
          </p:cNvSpPr>
          <p:nvPr>
            <p:ph type="title"/>
          </p:nvPr>
        </p:nvSpPr>
        <p:spPr>
          <a:xfrm>
            <a:off x="722313" y="3304156"/>
            <a:ext cx="7772400" cy="1021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72"/>
          <p:cNvSpPr txBox="1">
            <a:spLocks noGrp="1"/>
          </p:cNvSpPr>
          <p:nvPr>
            <p:ph type="body" idx="1"/>
          </p:nvPr>
        </p:nvSpPr>
        <p:spPr>
          <a:xfrm>
            <a:off x="722313" y="2179363"/>
            <a:ext cx="7772400" cy="1124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72"/>
          <p:cNvSpPr txBox="1">
            <a:spLocks noGrp="1"/>
          </p:cNvSpPr>
          <p:nvPr>
            <p:ph type="dt" idx="10"/>
          </p:nvPr>
        </p:nvSpPr>
        <p:spPr>
          <a:xfrm>
            <a:off x="457200" y="4765675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72"/>
          <p:cNvSpPr txBox="1">
            <a:spLocks noGrp="1"/>
          </p:cNvSpPr>
          <p:nvPr>
            <p:ph type="ftr" idx="11"/>
          </p:nvPr>
        </p:nvSpPr>
        <p:spPr>
          <a:xfrm>
            <a:off x="3124200" y="4765675"/>
            <a:ext cx="2895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72"/>
          <p:cNvSpPr txBox="1">
            <a:spLocks noGrp="1"/>
          </p:cNvSpPr>
          <p:nvPr>
            <p:ph type="sldNum" idx="12"/>
          </p:nvPr>
        </p:nvSpPr>
        <p:spPr>
          <a:xfrm>
            <a:off x="6553200" y="4765675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72874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73"/>
          <p:cNvSpPr txBox="1"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73"/>
          <p:cNvSpPr txBox="1">
            <a:spLocks noGrp="1"/>
          </p:cNvSpPr>
          <p:nvPr>
            <p:ph type="body" idx="1"/>
          </p:nvPr>
        </p:nvSpPr>
        <p:spPr>
          <a:xfrm>
            <a:off x="457200" y="899835"/>
            <a:ext cx="4038600" cy="2543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5" name="Google Shape;115;p73"/>
          <p:cNvSpPr txBox="1">
            <a:spLocks noGrp="1"/>
          </p:cNvSpPr>
          <p:nvPr>
            <p:ph type="body" idx="2"/>
          </p:nvPr>
        </p:nvSpPr>
        <p:spPr>
          <a:xfrm>
            <a:off x="4648200" y="899835"/>
            <a:ext cx="4038600" cy="2543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6" name="Google Shape;116;p73"/>
          <p:cNvSpPr txBox="1">
            <a:spLocks noGrp="1"/>
          </p:cNvSpPr>
          <p:nvPr>
            <p:ph type="dt" idx="10"/>
          </p:nvPr>
        </p:nvSpPr>
        <p:spPr>
          <a:xfrm>
            <a:off x="457200" y="4765675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73"/>
          <p:cNvSpPr txBox="1">
            <a:spLocks noGrp="1"/>
          </p:cNvSpPr>
          <p:nvPr>
            <p:ph type="ftr" idx="11"/>
          </p:nvPr>
        </p:nvSpPr>
        <p:spPr>
          <a:xfrm>
            <a:off x="3124200" y="4765675"/>
            <a:ext cx="2895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3"/>
          <p:cNvSpPr txBox="1">
            <a:spLocks noGrp="1"/>
          </p:cNvSpPr>
          <p:nvPr>
            <p:ph type="sldNum" idx="12"/>
          </p:nvPr>
        </p:nvSpPr>
        <p:spPr>
          <a:xfrm>
            <a:off x="6553200" y="4765675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55155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74"/>
          <p:cNvSpPr txBox="1">
            <a:spLocks noGrp="1"/>
          </p:cNvSpPr>
          <p:nvPr>
            <p:ph type="title"/>
          </p:nvPr>
        </p:nvSpPr>
        <p:spPr>
          <a:xfrm>
            <a:off x="457200" y="205915"/>
            <a:ext cx="8229600" cy="856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74"/>
          <p:cNvSpPr txBox="1">
            <a:spLocks noGrp="1"/>
          </p:cNvSpPr>
          <p:nvPr>
            <p:ph type="body" idx="1"/>
          </p:nvPr>
        </p:nvSpPr>
        <p:spPr>
          <a:xfrm>
            <a:off x="457200" y="1150980"/>
            <a:ext cx="4040188" cy="479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2" name="Google Shape;122;p74"/>
          <p:cNvSpPr txBox="1">
            <a:spLocks noGrp="1"/>
          </p:cNvSpPr>
          <p:nvPr>
            <p:ph type="body" idx="2"/>
          </p:nvPr>
        </p:nvSpPr>
        <p:spPr>
          <a:xfrm>
            <a:off x="457200" y="1630653"/>
            <a:ext cx="4040188" cy="2962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23" name="Google Shape;123;p74"/>
          <p:cNvSpPr txBox="1">
            <a:spLocks noGrp="1"/>
          </p:cNvSpPr>
          <p:nvPr>
            <p:ph type="body" idx="3"/>
          </p:nvPr>
        </p:nvSpPr>
        <p:spPr>
          <a:xfrm>
            <a:off x="4645026" y="1150980"/>
            <a:ext cx="4041775" cy="479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4" name="Google Shape;124;p74"/>
          <p:cNvSpPr txBox="1">
            <a:spLocks noGrp="1"/>
          </p:cNvSpPr>
          <p:nvPr>
            <p:ph type="body" idx="4"/>
          </p:nvPr>
        </p:nvSpPr>
        <p:spPr>
          <a:xfrm>
            <a:off x="4645026" y="1630653"/>
            <a:ext cx="4041775" cy="2962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25" name="Google Shape;125;p74"/>
          <p:cNvSpPr txBox="1">
            <a:spLocks noGrp="1"/>
          </p:cNvSpPr>
          <p:nvPr>
            <p:ph type="dt" idx="10"/>
          </p:nvPr>
        </p:nvSpPr>
        <p:spPr>
          <a:xfrm>
            <a:off x="457200" y="4765675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74"/>
          <p:cNvSpPr txBox="1">
            <a:spLocks noGrp="1"/>
          </p:cNvSpPr>
          <p:nvPr>
            <p:ph type="ftr" idx="11"/>
          </p:nvPr>
        </p:nvSpPr>
        <p:spPr>
          <a:xfrm>
            <a:off x="3124200" y="4765675"/>
            <a:ext cx="2895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74"/>
          <p:cNvSpPr txBox="1">
            <a:spLocks noGrp="1"/>
          </p:cNvSpPr>
          <p:nvPr>
            <p:ph type="sldNum" idx="12"/>
          </p:nvPr>
        </p:nvSpPr>
        <p:spPr>
          <a:xfrm>
            <a:off x="6553200" y="4765675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00949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5"/>
          <p:cNvSpPr txBox="1"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75"/>
          <p:cNvSpPr txBox="1">
            <a:spLocks noGrp="1"/>
          </p:cNvSpPr>
          <p:nvPr>
            <p:ph type="dt" idx="10"/>
          </p:nvPr>
        </p:nvSpPr>
        <p:spPr>
          <a:xfrm>
            <a:off x="457200" y="4765675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75"/>
          <p:cNvSpPr txBox="1">
            <a:spLocks noGrp="1"/>
          </p:cNvSpPr>
          <p:nvPr>
            <p:ph type="ftr" idx="11"/>
          </p:nvPr>
        </p:nvSpPr>
        <p:spPr>
          <a:xfrm>
            <a:off x="3124200" y="4765675"/>
            <a:ext cx="2895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75"/>
          <p:cNvSpPr txBox="1">
            <a:spLocks noGrp="1"/>
          </p:cNvSpPr>
          <p:nvPr>
            <p:ph type="sldNum" idx="12"/>
          </p:nvPr>
        </p:nvSpPr>
        <p:spPr>
          <a:xfrm>
            <a:off x="6553200" y="4765675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72854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6"/>
          <p:cNvSpPr txBox="1">
            <a:spLocks noGrp="1"/>
          </p:cNvSpPr>
          <p:nvPr>
            <p:ph type="title"/>
          </p:nvPr>
        </p:nvSpPr>
        <p:spPr>
          <a:xfrm>
            <a:off x="457201" y="204724"/>
            <a:ext cx="3008313" cy="871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76"/>
          <p:cNvSpPr txBox="1">
            <a:spLocks noGrp="1"/>
          </p:cNvSpPr>
          <p:nvPr>
            <p:ph type="body" idx="1"/>
          </p:nvPr>
        </p:nvSpPr>
        <p:spPr>
          <a:xfrm>
            <a:off x="3575050" y="204725"/>
            <a:ext cx="5111750" cy="4388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76"/>
          <p:cNvSpPr txBox="1">
            <a:spLocks noGrp="1"/>
          </p:cNvSpPr>
          <p:nvPr>
            <p:ph type="body" idx="2"/>
          </p:nvPr>
        </p:nvSpPr>
        <p:spPr>
          <a:xfrm>
            <a:off x="457201" y="1075993"/>
            <a:ext cx="3008313" cy="3517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37" name="Google Shape;137;p76"/>
          <p:cNvSpPr txBox="1">
            <a:spLocks noGrp="1"/>
          </p:cNvSpPr>
          <p:nvPr>
            <p:ph type="dt" idx="10"/>
          </p:nvPr>
        </p:nvSpPr>
        <p:spPr>
          <a:xfrm>
            <a:off x="457200" y="4765675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76"/>
          <p:cNvSpPr txBox="1">
            <a:spLocks noGrp="1"/>
          </p:cNvSpPr>
          <p:nvPr>
            <p:ph type="ftr" idx="11"/>
          </p:nvPr>
        </p:nvSpPr>
        <p:spPr>
          <a:xfrm>
            <a:off x="3124200" y="4765675"/>
            <a:ext cx="2895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76"/>
          <p:cNvSpPr txBox="1">
            <a:spLocks noGrp="1"/>
          </p:cNvSpPr>
          <p:nvPr>
            <p:ph type="sldNum" idx="12"/>
          </p:nvPr>
        </p:nvSpPr>
        <p:spPr>
          <a:xfrm>
            <a:off x="6553200" y="4765675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097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80"/>
          <p:cNvSpPr txBox="1">
            <a:spLocks noGrp="1"/>
          </p:cNvSpPr>
          <p:nvPr>
            <p:ph type="ctrTitle"/>
          </p:nvPr>
        </p:nvSpPr>
        <p:spPr>
          <a:xfrm>
            <a:off x="1143000" y="841513"/>
            <a:ext cx="6858000" cy="1790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98"/>
              <a:buFont typeface="Calibri"/>
              <a:buNone/>
              <a:defRPr sz="449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80"/>
          <p:cNvSpPr txBox="1">
            <a:spLocks noGrp="1"/>
          </p:cNvSpPr>
          <p:nvPr>
            <p:ph type="subTitle" idx="1"/>
          </p:nvPr>
        </p:nvSpPr>
        <p:spPr>
          <a:xfrm>
            <a:off x="1143000" y="2700695"/>
            <a:ext cx="6858000" cy="1241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799"/>
              <a:buNone/>
              <a:defRPr sz="1799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99"/>
              <a:buNone/>
              <a:defRPr sz="1499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49"/>
              <a:buNone/>
              <a:defRPr sz="1349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99"/>
              <a:buNone/>
              <a:defRPr sz="1199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99"/>
              <a:buNone/>
              <a:defRPr sz="1199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99"/>
              <a:buNone/>
              <a:defRPr sz="1199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99"/>
              <a:buNone/>
              <a:defRPr sz="1199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99"/>
              <a:buNone/>
              <a:defRPr sz="1199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99"/>
              <a:buNone/>
              <a:defRPr sz="1199"/>
            </a:lvl9pPr>
          </a:lstStyle>
          <a:p>
            <a:endParaRPr/>
          </a:p>
        </p:txBody>
      </p:sp>
      <p:sp>
        <p:nvSpPr>
          <p:cNvPr id="27" name="Google Shape;27;p80"/>
          <p:cNvSpPr txBox="1">
            <a:spLocks noGrp="1"/>
          </p:cNvSpPr>
          <p:nvPr>
            <p:ph type="dt" idx="10"/>
          </p:nvPr>
        </p:nvSpPr>
        <p:spPr>
          <a:xfrm>
            <a:off x="628650" y="4765792"/>
            <a:ext cx="2057400" cy="273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80"/>
          <p:cNvSpPr txBox="1">
            <a:spLocks noGrp="1"/>
          </p:cNvSpPr>
          <p:nvPr>
            <p:ph type="ftr" idx="11"/>
          </p:nvPr>
        </p:nvSpPr>
        <p:spPr>
          <a:xfrm>
            <a:off x="3028950" y="4765792"/>
            <a:ext cx="3086100" cy="273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80"/>
          <p:cNvSpPr txBox="1">
            <a:spLocks noGrp="1"/>
          </p:cNvSpPr>
          <p:nvPr>
            <p:ph type="sldNum" idx="12"/>
          </p:nvPr>
        </p:nvSpPr>
        <p:spPr>
          <a:xfrm>
            <a:off x="6457950" y="4765792"/>
            <a:ext cx="2057400" cy="273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77"/>
          <p:cNvSpPr txBox="1">
            <a:spLocks noGrp="1"/>
          </p:cNvSpPr>
          <p:nvPr>
            <p:ph type="title"/>
          </p:nvPr>
        </p:nvSpPr>
        <p:spPr>
          <a:xfrm>
            <a:off x="1792288" y="3599339"/>
            <a:ext cx="5486400" cy="4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77"/>
          <p:cNvSpPr>
            <a:spLocks noGrp="1"/>
          </p:cNvSpPr>
          <p:nvPr>
            <p:ph type="pic" idx="2"/>
          </p:nvPr>
        </p:nvSpPr>
        <p:spPr>
          <a:xfrm>
            <a:off x="1792288" y="459439"/>
            <a:ext cx="5486400" cy="3085148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77"/>
          <p:cNvSpPr txBox="1">
            <a:spLocks noGrp="1"/>
          </p:cNvSpPr>
          <p:nvPr>
            <p:ph type="body" idx="1"/>
          </p:nvPr>
        </p:nvSpPr>
        <p:spPr>
          <a:xfrm>
            <a:off x="1792288" y="4024262"/>
            <a:ext cx="5486400" cy="603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44" name="Google Shape;144;p77"/>
          <p:cNvSpPr txBox="1">
            <a:spLocks noGrp="1"/>
          </p:cNvSpPr>
          <p:nvPr>
            <p:ph type="dt" idx="10"/>
          </p:nvPr>
        </p:nvSpPr>
        <p:spPr>
          <a:xfrm>
            <a:off x="457200" y="4765675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77"/>
          <p:cNvSpPr txBox="1">
            <a:spLocks noGrp="1"/>
          </p:cNvSpPr>
          <p:nvPr>
            <p:ph type="ftr" idx="11"/>
          </p:nvPr>
        </p:nvSpPr>
        <p:spPr>
          <a:xfrm>
            <a:off x="3124200" y="4765675"/>
            <a:ext cx="2895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77"/>
          <p:cNvSpPr txBox="1">
            <a:spLocks noGrp="1"/>
          </p:cNvSpPr>
          <p:nvPr>
            <p:ph type="sldNum" idx="12"/>
          </p:nvPr>
        </p:nvSpPr>
        <p:spPr>
          <a:xfrm>
            <a:off x="6553200" y="4765675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5420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78"/>
          <p:cNvSpPr txBox="1"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78"/>
          <p:cNvSpPr txBox="1">
            <a:spLocks noGrp="1"/>
          </p:cNvSpPr>
          <p:nvPr>
            <p:ph type="body" idx="1"/>
          </p:nvPr>
        </p:nvSpPr>
        <p:spPr>
          <a:xfrm rot="5400000">
            <a:off x="2875756" y="-1218406"/>
            <a:ext cx="3392488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78"/>
          <p:cNvSpPr txBox="1">
            <a:spLocks noGrp="1"/>
          </p:cNvSpPr>
          <p:nvPr>
            <p:ph type="dt" idx="10"/>
          </p:nvPr>
        </p:nvSpPr>
        <p:spPr>
          <a:xfrm>
            <a:off x="457200" y="4765675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78"/>
          <p:cNvSpPr txBox="1">
            <a:spLocks noGrp="1"/>
          </p:cNvSpPr>
          <p:nvPr>
            <p:ph type="ftr" idx="11"/>
          </p:nvPr>
        </p:nvSpPr>
        <p:spPr>
          <a:xfrm>
            <a:off x="3124200" y="4765675"/>
            <a:ext cx="2895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78"/>
          <p:cNvSpPr txBox="1">
            <a:spLocks noGrp="1"/>
          </p:cNvSpPr>
          <p:nvPr>
            <p:ph type="sldNum" idx="12"/>
          </p:nvPr>
        </p:nvSpPr>
        <p:spPr>
          <a:xfrm>
            <a:off x="6553200" y="4765675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63786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文本" type="vertTitleAndTx">
  <p:cSld name="垂直排列标题与文本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79"/>
          <p:cNvSpPr txBox="1">
            <a:spLocks noGrp="1"/>
          </p:cNvSpPr>
          <p:nvPr>
            <p:ph type="title"/>
          </p:nvPr>
        </p:nvSpPr>
        <p:spPr>
          <a:xfrm rot="5400000">
            <a:off x="6013759" y="770375"/>
            <a:ext cx="3288682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79"/>
          <p:cNvSpPr txBox="1">
            <a:spLocks noGrp="1"/>
          </p:cNvSpPr>
          <p:nvPr>
            <p:ph type="body" idx="1"/>
          </p:nvPr>
        </p:nvSpPr>
        <p:spPr>
          <a:xfrm rot="5400000">
            <a:off x="1822759" y="-1210825"/>
            <a:ext cx="3288682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79"/>
          <p:cNvSpPr txBox="1">
            <a:spLocks noGrp="1"/>
          </p:cNvSpPr>
          <p:nvPr>
            <p:ph type="dt" idx="10"/>
          </p:nvPr>
        </p:nvSpPr>
        <p:spPr>
          <a:xfrm>
            <a:off x="457200" y="4765675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79"/>
          <p:cNvSpPr txBox="1">
            <a:spLocks noGrp="1"/>
          </p:cNvSpPr>
          <p:nvPr>
            <p:ph type="ftr" idx="11"/>
          </p:nvPr>
        </p:nvSpPr>
        <p:spPr>
          <a:xfrm>
            <a:off x="3124200" y="4765675"/>
            <a:ext cx="2895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79"/>
          <p:cNvSpPr txBox="1">
            <a:spLocks noGrp="1"/>
          </p:cNvSpPr>
          <p:nvPr>
            <p:ph type="sldNum" idx="12"/>
          </p:nvPr>
        </p:nvSpPr>
        <p:spPr>
          <a:xfrm>
            <a:off x="6553200" y="4765675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9128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1"/>
          <p:cNvSpPr txBox="1">
            <a:spLocks noGrp="1"/>
          </p:cNvSpPr>
          <p:nvPr>
            <p:ph type="title"/>
          </p:nvPr>
        </p:nvSpPr>
        <p:spPr>
          <a:xfrm>
            <a:off x="628650" y="273759"/>
            <a:ext cx="7886700" cy="993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81"/>
          <p:cNvSpPr txBox="1">
            <a:spLocks noGrp="1"/>
          </p:cNvSpPr>
          <p:nvPr>
            <p:ph type="body" idx="1"/>
          </p:nvPr>
        </p:nvSpPr>
        <p:spPr>
          <a:xfrm>
            <a:off x="628650" y="1368796"/>
            <a:ext cx="7886700" cy="326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81"/>
          <p:cNvSpPr txBox="1">
            <a:spLocks noGrp="1"/>
          </p:cNvSpPr>
          <p:nvPr>
            <p:ph type="dt" idx="10"/>
          </p:nvPr>
        </p:nvSpPr>
        <p:spPr>
          <a:xfrm>
            <a:off x="628650" y="4765792"/>
            <a:ext cx="2057400" cy="273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81"/>
          <p:cNvSpPr txBox="1">
            <a:spLocks noGrp="1"/>
          </p:cNvSpPr>
          <p:nvPr>
            <p:ph type="ftr" idx="11"/>
          </p:nvPr>
        </p:nvSpPr>
        <p:spPr>
          <a:xfrm>
            <a:off x="3028950" y="4765792"/>
            <a:ext cx="3086100" cy="273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81"/>
          <p:cNvSpPr txBox="1">
            <a:spLocks noGrp="1"/>
          </p:cNvSpPr>
          <p:nvPr>
            <p:ph type="sldNum" idx="12"/>
          </p:nvPr>
        </p:nvSpPr>
        <p:spPr>
          <a:xfrm>
            <a:off x="6457950" y="4765792"/>
            <a:ext cx="2057400" cy="273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2"/>
          <p:cNvSpPr txBox="1">
            <a:spLocks noGrp="1"/>
          </p:cNvSpPr>
          <p:nvPr>
            <p:ph type="title"/>
          </p:nvPr>
        </p:nvSpPr>
        <p:spPr>
          <a:xfrm>
            <a:off x="623888" y="1281908"/>
            <a:ext cx="7886700" cy="2138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98"/>
              <a:buFont typeface="Calibri"/>
              <a:buNone/>
              <a:defRPr sz="449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82"/>
          <p:cNvSpPr txBox="1">
            <a:spLocks noGrp="1"/>
          </p:cNvSpPr>
          <p:nvPr>
            <p:ph type="body" idx="1"/>
          </p:nvPr>
        </p:nvSpPr>
        <p:spPr>
          <a:xfrm>
            <a:off x="623888" y="3441036"/>
            <a:ext cx="7886700" cy="1124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799"/>
              <a:buNone/>
              <a:defRPr sz="1799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499"/>
              <a:buNone/>
              <a:defRPr sz="1499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49"/>
              <a:buNone/>
              <a:defRPr sz="1349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199"/>
              <a:buNone/>
              <a:defRPr sz="1199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199"/>
              <a:buNone/>
              <a:defRPr sz="1199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199"/>
              <a:buNone/>
              <a:defRPr sz="1199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199"/>
              <a:buNone/>
              <a:defRPr sz="1199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199"/>
              <a:buNone/>
              <a:defRPr sz="1199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199"/>
              <a:buNone/>
              <a:defRPr sz="1199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82"/>
          <p:cNvSpPr txBox="1">
            <a:spLocks noGrp="1"/>
          </p:cNvSpPr>
          <p:nvPr>
            <p:ph type="dt" idx="10"/>
          </p:nvPr>
        </p:nvSpPr>
        <p:spPr>
          <a:xfrm>
            <a:off x="628650" y="4765792"/>
            <a:ext cx="2057400" cy="273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82"/>
          <p:cNvSpPr txBox="1">
            <a:spLocks noGrp="1"/>
          </p:cNvSpPr>
          <p:nvPr>
            <p:ph type="ftr" idx="11"/>
          </p:nvPr>
        </p:nvSpPr>
        <p:spPr>
          <a:xfrm>
            <a:off x="3028950" y="4765792"/>
            <a:ext cx="3086100" cy="273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82"/>
          <p:cNvSpPr txBox="1">
            <a:spLocks noGrp="1"/>
          </p:cNvSpPr>
          <p:nvPr>
            <p:ph type="sldNum" idx="12"/>
          </p:nvPr>
        </p:nvSpPr>
        <p:spPr>
          <a:xfrm>
            <a:off x="6457950" y="4765792"/>
            <a:ext cx="2057400" cy="273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3"/>
          <p:cNvSpPr txBox="1">
            <a:spLocks noGrp="1"/>
          </p:cNvSpPr>
          <p:nvPr>
            <p:ph type="title"/>
          </p:nvPr>
        </p:nvSpPr>
        <p:spPr>
          <a:xfrm>
            <a:off x="628650" y="273759"/>
            <a:ext cx="7886700" cy="993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83"/>
          <p:cNvSpPr txBox="1">
            <a:spLocks noGrp="1"/>
          </p:cNvSpPr>
          <p:nvPr>
            <p:ph type="body" idx="1"/>
          </p:nvPr>
        </p:nvSpPr>
        <p:spPr>
          <a:xfrm>
            <a:off x="628650" y="1368796"/>
            <a:ext cx="3886200" cy="326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83"/>
          <p:cNvSpPr txBox="1">
            <a:spLocks noGrp="1"/>
          </p:cNvSpPr>
          <p:nvPr>
            <p:ph type="body" idx="2"/>
          </p:nvPr>
        </p:nvSpPr>
        <p:spPr>
          <a:xfrm>
            <a:off x="4629150" y="1368796"/>
            <a:ext cx="3886200" cy="326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83"/>
          <p:cNvSpPr txBox="1">
            <a:spLocks noGrp="1"/>
          </p:cNvSpPr>
          <p:nvPr>
            <p:ph type="dt" idx="10"/>
          </p:nvPr>
        </p:nvSpPr>
        <p:spPr>
          <a:xfrm>
            <a:off x="628650" y="4765792"/>
            <a:ext cx="2057400" cy="273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3"/>
          <p:cNvSpPr txBox="1">
            <a:spLocks noGrp="1"/>
          </p:cNvSpPr>
          <p:nvPr>
            <p:ph type="ftr" idx="11"/>
          </p:nvPr>
        </p:nvSpPr>
        <p:spPr>
          <a:xfrm>
            <a:off x="3028950" y="4765792"/>
            <a:ext cx="3086100" cy="273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3"/>
          <p:cNvSpPr txBox="1">
            <a:spLocks noGrp="1"/>
          </p:cNvSpPr>
          <p:nvPr>
            <p:ph type="sldNum" idx="12"/>
          </p:nvPr>
        </p:nvSpPr>
        <p:spPr>
          <a:xfrm>
            <a:off x="6457950" y="4765792"/>
            <a:ext cx="2057400" cy="273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4"/>
          <p:cNvSpPr txBox="1">
            <a:spLocks noGrp="1"/>
          </p:cNvSpPr>
          <p:nvPr>
            <p:ph type="title"/>
          </p:nvPr>
        </p:nvSpPr>
        <p:spPr>
          <a:xfrm>
            <a:off x="629841" y="273759"/>
            <a:ext cx="7886700" cy="993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4"/>
          <p:cNvSpPr txBox="1">
            <a:spLocks noGrp="1"/>
          </p:cNvSpPr>
          <p:nvPr>
            <p:ph type="body" idx="1"/>
          </p:nvPr>
        </p:nvSpPr>
        <p:spPr>
          <a:xfrm>
            <a:off x="629841" y="1260483"/>
            <a:ext cx="3868340" cy="617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799"/>
              <a:buNone/>
              <a:defRPr sz="1799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99"/>
              <a:buNone/>
              <a:defRPr sz="1499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49"/>
              <a:buNone/>
              <a:defRPr sz="1349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99"/>
              <a:buNone/>
              <a:defRPr sz="1199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99"/>
              <a:buNone/>
              <a:defRPr sz="1199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99"/>
              <a:buNone/>
              <a:defRPr sz="1199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99"/>
              <a:buNone/>
              <a:defRPr sz="1199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99"/>
              <a:buNone/>
              <a:defRPr sz="1199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99"/>
              <a:buNone/>
              <a:defRPr sz="1199" b="1"/>
            </a:lvl9pPr>
          </a:lstStyle>
          <a:p>
            <a:endParaRPr/>
          </a:p>
        </p:txBody>
      </p:sp>
      <p:sp>
        <p:nvSpPr>
          <p:cNvPr id="52" name="Google Shape;52;p84"/>
          <p:cNvSpPr txBox="1">
            <a:spLocks noGrp="1"/>
          </p:cNvSpPr>
          <p:nvPr>
            <p:ph type="body" idx="2"/>
          </p:nvPr>
        </p:nvSpPr>
        <p:spPr>
          <a:xfrm>
            <a:off x="629841" y="1878227"/>
            <a:ext cx="3868340" cy="2762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84"/>
          <p:cNvSpPr txBox="1">
            <a:spLocks noGrp="1"/>
          </p:cNvSpPr>
          <p:nvPr>
            <p:ph type="body" idx="3"/>
          </p:nvPr>
        </p:nvSpPr>
        <p:spPr>
          <a:xfrm>
            <a:off x="4629150" y="1260483"/>
            <a:ext cx="3887391" cy="617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799"/>
              <a:buNone/>
              <a:defRPr sz="1799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99"/>
              <a:buNone/>
              <a:defRPr sz="1499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49"/>
              <a:buNone/>
              <a:defRPr sz="1349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99"/>
              <a:buNone/>
              <a:defRPr sz="1199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99"/>
              <a:buNone/>
              <a:defRPr sz="1199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99"/>
              <a:buNone/>
              <a:defRPr sz="1199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99"/>
              <a:buNone/>
              <a:defRPr sz="1199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99"/>
              <a:buNone/>
              <a:defRPr sz="1199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99"/>
              <a:buNone/>
              <a:defRPr sz="1199" b="1"/>
            </a:lvl9pPr>
          </a:lstStyle>
          <a:p>
            <a:endParaRPr/>
          </a:p>
        </p:txBody>
      </p:sp>
      <p:sp>
        <p:nvSpPr>
          <p:cNvPr id="54" name="Google Shape;54;p84"/>
          <p:cNvSpPr txBox="1">
            <a:spLocks noGrp="1"/>
          </p:cNvSpPr>
          <p:nvPr>
            <p:ph type="body" idx="4"/>
          </p:nvPr>
        </p:nvSpPr>
        <p:spPr>
          <a:xfrm>
            <a:off x="4629150" y="1878227"/>
            <a:ext cx="3887391" cy="2762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84"/>
          <p:cNvSpPr txBox="1">
            <a:spLocks noGrp="1"/>
          </p:cNvSpPr>
          <p:nvPr>
            <p:ph type="dt" idx="10"/>
          </p:nvPr>
        </p:nvSpPr>
        <p:spPr>
          <a:xfrm>
            <a:off x="628650" y="4765792"/>
            <a:ext cx="2057400" cy="273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4"/>
          <p:cNvSpPr txBox="1">
            <a:spLocks noGrp="1"/>
          </p:cNvSpPr>
          <p:nvPr>
            <p:ph type="ftr" idx="11"/>
          </p:nvPr>
        </p:nvSpPr>
        <p:spPr>
          <a:xfrm>
            <a:off x="3028950" y="4765792"/>
            <a:ext cx="3086100" cy="273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4"/>
          <p:cNvSpPr txBox="1">
            <a:spLocks noGrp="1"/>
          </p:cNvSpPr>
          <p:nvPr>
            <p:ph type="sldNum" idx="12"/>
          </p:nvPr>
        </p:nvSpPr>
        <p:spPr>
          <a:xfrm>
            <a:off x="6457950" y="4765792"/>
            <a:ext cx="2057400" cy="273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85"/>
          <p:cNvSpPr txBox="1">
            <a:spLocks noGrp="1"/>
          </p:cNvSpPr>
          <p:nvPr>
            <p:ph type="title"/>
          </p:nvPr>
        </p:nvSpPr>
        <p:spPr>
          <a:xfrm>
            <a:off x="629841" y="342794"/>
            <a:ext cx="2949178" cy="1199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99"/>
              <a:buFont typeface="Calibri"/>
              <a:buNone/>
              <a:defRPr sz="23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5"/>
          <p:cNvSpPr txBox="1">
            <a:spLocks noGrp="1"/>
          </p:cNvSpPr>
          <p:nvPr>
            <p:ph type="body" idx="1"/>
          </p:nvPr>
        </p:nvSpPr>
        <p:spPr>
          <a:xfrm>
            <a:off x="3887391" y="740341"/>
            <a:ext cx="4629150" cy="3654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093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399"/>
              <a:buChar char="•"/>
              <a:defRPr sz="2399"/>
            </a:lvl1pPr>
            <a:lvl2pPr marL="914400" lvl="1" indent="-36188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99"/>
              <a:buChar char="•"/>
              <a:defRPr sz="2099"/>
            </a:lvl2pPr>
            <a:lvl3pPr marL="1371600" lvl="2" indent="-34283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799"/>
              <a:buChar char="•"/>
              <a:defRPr sz="1799"/>
            </a:lvl3pPr>
            <a:lvl4pPr marL="1828800" lvl="3" indent="-32378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99"/>
              <a:buChar char="•"/>
              <a:defRPr sz="1499"/>
            </a:lvl4pPr>
            <a:lvl5pPr marL="2286000" lvl="4" indent="-32378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99"/>
              <a:buChar char="•"/>
              <a:defRPr sz="1499"/>
            </a:lvl5pPr>
            <a:lvl6pPr marL="2743200" lvl="5" indent="-32378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99"/>
              <a:buChar char="•"/>
              <a:defRPr sz="1499"/>
            </a:lvl6pPr>
            <a:lvl7pPr marL="3200400" lvl="6" indent="-32378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99"/>
              <a:buChar char="•"/>
              <a:defRPr sz="1499"/>
            </a:lvl7pPr>
            <a:lvl8pPr marL="3657600" lvl="7" indent="-32378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99"/>
              <a:buChar char="•"/>
              <a:defRPr sz="1499"/>
            </a:lvl8pPr>
            <a:lvl9pPr marL="4114800" lvl="8" indent="-32378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99"/>
              <a:buChar char="•"/>
              <a:defRPr sz="1499"/>
            </a:lvl9pPr>
          </a:lstStyle>
          <a:p>
            <a:endParaRPr/>
          </a:p>
        </p:txBody>
      </p:sp>
      <p:sp>
        <p:nvSpPr>
          <p:cNvPr id="61" name="Google Shape;61;p85"/>
          <p:cNvSpPr txBox="1">
            <a:spLocks noGrp="1"/>
          </p:cNvSpPr>
          <p:nvPr>
            <p:ph type="body" idx="2"/>
          </p:nvPr>
        </p:nvSpPr>
        <p:spPr>
          <a:xfrm>
            <a:off x="629841" y="1542574"/>
            <a:ext cx="2949178" cy="2857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199"/>
              <a:buNone/>
              <a:defRPr sz="1199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49"/>
              <a:buNone/>
              <a:defRPr sz="1049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899"/>
              <a:buNone/>
              <a:defRPr sz="899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62" name="Google Shape;62;p85"/>
          <p:cNvSpPr txBox="1">
            <a:spLocks noGrp="1"/>
          </p:cNvSpPr>
          <p:nvPr>
            <p:ph type="dt" idx="10"/>
          </p:nvPr>
        </p:nvSpPr>
        <p:spPr>
          <a:xfrm>
            <a:off x="628650" y="4765792"/>
            <a:ext cx="2057400" cy="273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85"/>
          <p:cNvSpPr txBox="1">
            <a:spLocks noGrp="1"/>
          </p:cNvSpPr>
          <p:nvPr>
            <p:ph type="ftr" idx="11"/>
          </p:nvPr>
        </p:nvSpPr>
        <p:spPr>
          <a:xfrm>
            <a:off x="3028950" y="4765792"/>
            <a:ext cx="3086100" cy="273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85"/>
          <p:cNvSpPr txBox="1">
            <a:spLocks noGrp="1"/>
          </p:cNvSpPr>
          <p:nvPr>
            <p:ph type="sldNum" idx="12"/>
          </p:nvPr>
        </p:nvSpPr>
        <p:spPr>
          <a:xfrm>
            <a:off x="6457950" y="4765792"/>
            <a:ext cx="2057400" cy="273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86"/>
          <p:cNvSpPr txBox="1">
            <a:spLocks noGrp="1"/>
          </p:cNvSpPr>
          <p:nvPr>
            <p:ph type="title"/>
          </p:nvPr>
        </p:nvSpPr>
        <p:spPr>
          <a:xfrm>
            <a:off x="629841" y="342794"/>
            <a:ext cx="2949178" cy="1199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99"/>
              <a:buFont typeface="Calibri"/>
              <a:buNone/>
              <a:defRPr sz="23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86"/>
          <p:cNvSpPr>
            <a:spLocks noGrp="1"/>
          </p:cNvSpPr>
          <p:nvPr>
            <p:ph type="pic" idx="2"/>
          </p:nvPr>
        </p:nvSpPr>
        <p:spPr>
          <a:xfrm>
            <a:off x="3887391" y="740341"/>
            <a:ext cx="4629150" cy="3654091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86"/>
          <p:cNvSpPr txBox="1">
            <a:spLocks noGrp="1"/>
          </p:cNvSpPr>
          <p:nvPr>
            <p:ph type="body" idx="1"/>
          </p:nvPr>
        </p:nvSpPr>
        <p:spPr>
          <a:xfrm>
            <a:off x="629841" y="1542574"/>
            <a:ext cx="2949178" cy="2857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199"/>
              <a:buNone/>
              <a:defRPr sz="1199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49"/>
              <a:buNone/>
              <a:defRPr sz="1049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899"/>
              <a:buNone/>
              <a:defRPr sz="899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69" name="Google Shape;69;p86"/>
          <p:cNvSpPr txBox="1">
            <a:spLocks noGrp="1"/>
          </p:cNvSpPr>
          <p:nvPr>
            <p:ph type="dt" idx="10"/>
          </p:nvPr>
        </p:nvSpPr>
        <p:spPr>
          <a:xfrm>
            <a:off x="628650" y="4765792"/>
            <a:ext cx="2057400" cy="273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6"/>
          <p:cNvSpPr txBox="1">
            <a:spLocks noGrp="1"/>
          </p:cNvSpPr>
          <p:nvPr>
            <p:ph type="ftr" idx="11"/>
          </p:nvPr>
        </p:nvSpPr>
        <p:spPr>
          <a:xfrm>
            <a:off x="3028950" y="4765792"/>
            <a:ext cx="3086100" cy="273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86"/>
          <p:cNvSpPr txBox="1">
            <a:spLocks noGrp="1"/>
          </p:cNvSpPr>
          <p:nvPr>
            <p:ph type="sldNum" idx="12"/>
          </p:nvPr>
        </p:nvSpPr>
        <p:spPr>
          <a:xfrm>
            <a:off x="6457950" y="4765792"/>
            <a:ext cx="2057400" cy="273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5"/>
          <p:cNvSpPr txBox="1">
            <a:spLocks noGrp="1"/>
          </p:cNvSpPr>
          <p:nvPr>
            <p:ph type="title"/>
          </p:nvPr>
        </p:nvSpPr>
        <p:spPr>
          <a:xfrm>
            <a:off x="628650" y="273759"/>
            <a:ext cx="7886700" cy="993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98"/>
              <a:buFont typeface="Calibri"/>
              <a:buNone/>
              <a:defRPr sz="32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65"/>
          <p:cNvSpPr txBox="1">
            <a:spLocks noGrp="1"/>
          </p:cNvSpPr>
          <p:nvPr>
            <p:ph type="body" idx="1"/>
          </p:nvPr>
        </p:nvSpPr>
        <p:spPr>
          <a:xfrm>
            <a:off x="628650" y="1368796"/>
            <a:ext cx="7886700" cy="326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886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99"/>
              <a:buFont typeface="Arial"/>
              <a:buChar char="•"/>
              <a:defRPr sz="20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83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78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99"/>
              <a:buFont typeface="Arial"/>
              <a:buChar char="•"/>
              <a:defRPr sz="14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2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49"/>
              <a:buFont typeface="Arial"/>
              <a:buChar char="•"/>
              <a:defRPr sz="134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2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49"/>
              <a:buFont typeface="Arial"/>
              <a:buChar char="•"/>
              <a:defRPr sz="134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2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49"/>
              <a:buFont typeface="Arial"/>
              <a:buChar char="•"/>
              <a:defRPr sz="134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2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49"/>
              <a:buFont typeface="Arial"/>
              <a:buChar char="•"/>
              <a:defRPr sz="134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2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49"/>
              <a:buFont typeface="Arial"/>
              <a:buChar char="•"/>
              <a:defRPr sz="134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2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49"/>
              <a:buFont typeface="Arial"/>
              <a:buChar char="•"/>
              <a:defRPr sz="134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5"/>
          <p:cNvSpPr txBox="1">
            <a:spLocks noGrp="1"/>
          </p:cNvSpPr>
          <p:nvPr>
            <p:ph type="dt" idx="10"/>
          </p:nvPr>
        </p:nvSpPr>
        <p:spPr>
          <a:xfrm>
            <a:off x="628650" y="4765792"/>
            <a:ext cx="2057400" cy="273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65"/>
          <p:cNvSpPr txBox="1">
            <a:spLocks noGrp="1"/>
          </p:cNvSpPr>
          <p:nvPr>
            <p:ph type="ftr" idx="11"/>
          </p:nvPr>
        </p:nvSpPr>
        <p:spPr>
          <a:xfrm>
            <a:off x="3028950" y="4765792"/>
            <a:ext cx="3086100" cy="273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65"/>
          <p:cNvSpPr txBox="1">
            <a:spLocks noGrp="1"/>
          </p:cNvSpPr>
          <p:nvPr>
            <p:ph type="sldNum" idx="12"/>
          </p:nvPr>
        </p:nvSpPr>
        <p:spPr>
          <a:xfrm>
            <a:off x="6457950" y="4765792"/>
            <a:ext cx="2057400" cy="273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8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8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8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8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8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8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8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8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8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7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67"/>
          <p:cNvSpPr txBox="1"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Google Shape;86;p6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2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67"/>
          <p:cNvSpPr txBox="1">
            <a:spLocks noGrp="1"/>
          </p:cNvSpPr>
          <p:nvPr>
            <p:ph type="dt" idx="10"/>
          </p:nvPr>
        </p:nvSpPr>
        <p:spPr>
          <a:xfrm>
            <a:off x="457200" y="4765675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67"/>
          <p:cNvSpPr txBox="1">
            <a:spLocks noGrp="1"/>
          </p:cNvSpPr>
          <p:nvPr>
            <p:ph type="ftr" idx="11"/>
          </p:nvPr>
        </p:nvSpPr>
        <p:spPr>
          <a:xfrm>
            <a:off x="3124200" y="4765675"/>
            <a:ext cx="2895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67"/>
          <p:cNvSpPr txBox="1">
            <a:spLocks noGrp="1"/>
          </p:cNvSpPr>
          <p:nvPr>
            <p:ph type="sldNum" idx="12"/>
          </p:nvPr>
        </p:nvSpPr>
        <p:spPr>
          <a:xfrm>
            <a:off x="6553200" y="4765675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7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67"/>
          <p:cNvSpPr txBox="1"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Google Shape;86;p6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2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67"/>
          <p:cNvSpPr txBox="1">
            <a:spLocks noGrp="1"/>
          </p:cNvSpPr>
          <p:nvPr>
            <p:ph type="dt" idx="10"/>
          </p:nvPr>
        </p:nvSpPr>
        <p:spPr>
          <a:xfrm>
            <a:off x="457200" y="4765675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67"/>
          <p:cNvSpPr txBox="1">
            <a:spLocks noGrp="1"/>
          </p:cNvSpPr>
          <p:nvPr>
            <p:ph type="ftr" idx="11"/>
          </p:nvPr>
        </p:nvSpPr>
        <p:spPr>
          <a:xfrm>
            <a:off x="3124200" y="4765675"/>
            <a:ext cx="2895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67"/>
          <p:cNvSpPr txBox="1">
            <a:spLocks noGrp="1"/>
          </p:cNvSpPr>
          <p:nvPr>
            <p:ph type="sldNum" idx="12"/>
          </p:nvPr>
        </p:nvSpPr>
        <p:spPr>
          <a:xfrm>
            <a:off x="6553200" y="4765675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363222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jpg"/><Relationship Id="rId9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jp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11640E3D-F4E3-4DF2-BA52-77CFD496C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1913"/>
          </a:xfrm>
          <a:prstGeom prst="rect">
            <a:avLst/>
          </a:prstGeom>
        </p:spPr>
      </p:pic>
      <p:sp>
        <p:nvSpPr>
          <p:cNvPr id="165" name="Google Shape;165;p1"/>
          <p:cNvSpPr/>
          <p:nvPr/>
        </p:nvSpPr>
        <p:spPr>
          <a:xfrm>
            <a:off x="2454250" y="2332360"/>
            <a:ext cx="4982577" cy="1200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rtl="0">
              <a:spcBef>
                <a:spcPts val="0"/>
              </a:spcBef>
              <a:spcAft>
                <a:spcPts val="0"/>
              </a:spcAft>
            </a:pPr>
            <a:r>
              <a:rPr lang="zh-TW" sz="1800" b="1" i="0" u="none" strike="noStrike" cap="none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日期：11</a:t>
            </a:r>
            <a:r>
              <a:rPr lang="en-US" altLang="zh-TW" sz="18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3</a:t>
            </a:r>
            <a:r>
              <a:rPr lang="zh-TW" sz="1800" b="1" i="0" u="none" strike="noStrike" cap="none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年11月</a:t>
            </a:r>
            <a:r>
              <a:rPr lang="en-US" altLang="zh-TW" sz="1800" b="1" i="0" u="none" strike="noStrike" cap="none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6</a:t>
            </a:r>
            <a:r>
              <a:rPr lang="zh-TW" sz="1800" b="1" i="0" u="none" strike="noStrike" cap="none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日</a:t>
            </a:r>
            <a:r>
              <a:rPr lang="zh-TW" altLang="en-US" sz="1800" b="1" i="0" u="none" strike="noStrike" cap="none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1800" b="1" i="0" u="none" strike="noStrike" cap="none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</a:t>
            </a:r>
            <a:r>
              <a:rPr lang="zh-TW" altLang="en-US" sz="1800" b="1" i="0" u="none" strike="noStrike" cap="none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星期三</a:t>
            </a:r>
            <a:r>
              <a:rPr lang="en-US" altLang="zh-TW" sz="1800" b="1" i="0" u="none" strike="noStrike" cap="none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)</a:t>
            </a:r>
            <a:endParaRPr sz="1800" b="1" i="0" u="none" strike="noStrike" cap="none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R="0" lvl="0" rtl="0">
              <a:spcBef>
                <a:spcPts val="0"/>
              </a:spcBef>
              <a:spcAft>
                <a:spcPts val="0"/>
              </a:spcAft>
            </a:pPr>
            <a:r>
              <a:rPr lang="zh-TW" sz="1800" b="1" i="0" u="none" strike="noStrike" cap="none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時間：下午2</a:t>
            </a:r>
            <a:r>
              <a:rPr lang="en-US" altLang="zh-TW" sz="1800" b="1" i="0" u="none" strike="noStrike" cap="none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:</a:t>
            </a:r>
            <a:r>
              <a:rPr lang="zh-TW" sz="1800" b="1" i="0" u="none" strike="noStrike" cap="none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00</a:t>
            </a:r>
            <a:r>
              <a:rPr lang="en-US" altLang="zh-TW" sz="1800" b="1" i="0" u="none" strike="noStrike" cap="none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~4:00</a:t>
            </a:r>
            <a:endParaRPr sz="1800" dirty="0"/>
          </a:p>
          <a:p>
            <a:pPr marR="0" lvl="0" rtl="0">
              <a:spcBef>
                <a:spcPts val="0"/>
              </a:spcBef>
              <a:spcAft>
                <a:spcPts val="0"/>
              </a:spcAft>
            </a:pPr>
            <a:r>
              <a:rPr lang="zh-TW" sz="1800" b="1" i="0" u="none" strike="noStrike" cap="none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地點：港區藝術中心演藝廳</a:t>
            </a:r>
            <a:endParaRPr sz="1800" dirty="0"/>
          </a:p>
          <a:p>
            <a:pPr marR="0" lvl="0" rtl="0">
              <a:spcBef>
                <a:spcPts val="0"/>
              </a:spcBef>
              <a:spcAft>
                <a:spcPts val="0"/>
              </a:spcAft>
            </a:pPr>
            <a:r>
              <a:rPr lang="zh-TW" sz="1800" b="1" i="0" u="none" strike="noStrike" cap="none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報告人：清水國小輔導主任  陳</a:t>
            </a:r>
            <a:r>
              <a:rPr lang="zh-TW" altLang="en-US" sz="1800" b="1" i="0" u="none" strike="noStrike" cap="none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宗威</a:t>
            </a:r>
            <a:endParaRPr lang="en-US" altLang="zh-TW" sz="1800" b="1" i="0" u="none" strike="noStrike" cap="none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4A91BCB-B70C-47C6-B8CB-EE12770B771B}"/>
              </a:ext>
            </a:extLst>
          </p:cNvPr>
          <p:cNvSpPr/>
          <p:nvPr/>
        </p:nvSpPr>
        <p:spPr>
          <a:xfrm>
            <a:off x="2454249" y="1747744"/>
            <a:ext cx="4392777" cy="461665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lvl="0"/>
            <a:r>
              <a:rPr lang="zh-TW" altLang="en-US" sz="24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領隊會議 </a:t>
            </a:r>
            <a:r>
              <a:rPr lang="en-US" altLang="zh-TW" sz="24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【</a:t>
            </a:r>
            <a:r>
              <a:rPr lang="zh-TW" altLang="en-US" sz="24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港區藝術中心場次</a:t>
            </a:r>
            <a:r>
              <a:rPr lang="en-US" altLang="zh-TW" sz="24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】</a:t>
            </a:r>
            <a:endParaRPr lang="zh-TW" altLang="en-US" sz="2400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1205727-5D5A-4CFB-9458-80A0807E51EF}"/>
              </a:ext>
            </a:extLst>
          </p:cNvPr>
          <p:cNvSpPr/>
          <p:nvPr/>
        </p:nvSpPr>
        <p:spPr>
          <a:xfrm>
            <a:off x="7971183" y="2796209"/>
            <a:ext cx="576469" cy="178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n>
                <a:solidFill>
                  <a:schemeClr val="bg1"/>
                </a:solidFill>
              </a:ln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17eacbb1283_0_0"/>
          <p:cNvSpPr/>
          <p:nvPr/>
        </p:nvSpPr>
        <p:spPr>
          <a:xfrm>
            <a:off x="858838" y="103188"/>
            <a:ext cx="184200" cy="184200"/>
          </a:xfrm>
          <a:prstGeom prst="ellipse">
            <a:avLst/>
          </a:prstGeom>
          <a:solidFill>
            <a:srgbClr val="FBE22D">
              <a:alpha val="796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g17eacbb1283_0_0"/>
          <p:cNvSpPr/>
          <p:nvPr/>
        </p:nvSpPr>
        <p:spPr>
          <a:xfrm>
            <a:off x="-106363" y="242888"/>
            <a:ext cx="263400" cy="260400"/>
          </a:xfrm>
          <a:prstGeom prst="ellipse">
            <a:avLst/>
          </a:prstGeom>
          <a:solidFill>
            <a:srgbClr val="A9D25A">
              <a:alpha val="796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g17eacbb1283_0_0"/>
          <p:cNvSpPr/>
          <p:nvPr/>
        </p:nvSpPr>
        <p:spPr>
          <a:xfrm>
            <a:off x="157163" y="414338"/>
            <a:ext cx="263400" cy="260400"/>
          </a:xfrm>
          <a:prstGeom prst="ellipse">
            <a:avLst/>
          </a:prstGeom>
          <a:solidFill>
            <a:srgbClr val="98D2E3">
              <a:alpha val="796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g17eacbb1283_0_0"/>
          <p:cNvSpPr/>
          <p:nvPr/>
        </p:nvSpPr>
        <p:spPr>
          <a:xfrm>
            <a:off x="336550" y="225425"/>
            <a:ext cx="458700" cy="450900"/>
          </a:xfrm>
          <a:prstGeom prst="ellipse">
            <a:avLst/>
          </a:prstGeom>
          <a:solidFill>
            <a:srgbClr val="FF0000">
              <a:alpha val="796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g17eacbb1283_0_0"/>
          <p:cNvSpPr txBox="1"/>
          <p:nvPr/>
        </p:nvSpPr>
        <p:spPr>
          <a:xfrm>
            <a:off x="795250" y="112495"/>
            <a:ext cx="7337033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感謝清水高中</a:t>
            </a:r>
            <a:r>
              <a:rPr lang="zh-TW" altLang="en-US" sz="26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教官</a:t>
            </a:r>
            <a:r>
              <a:rPr kumimoji="0" lang="zh-TW" altLang="zh-TW" sz="2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～</a:t>
            </a:r>
            <a:r>
              <a:rPr kumimoji="0" lang="zh-TW" alt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指揮樂器車進出～</a:t>
            </a:r>
            <a:endParaRPr kumimoji="0" sz="2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077A6F7-ED2E-5200-E68F-C3781716F7C8}"/>
              </a:ext>
            </a:extLst>
          </p:cNvPr>
          <p:cNvSpPr txBox="1"/>
          <p:nvPr/>
        </p:nvSpPr>
        <p:spPr>
          <a:xfrm>
            <a:off x="7288632" y="2320637"/>
            <a:ext cx="12105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zh-TW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清水國中</a:t>
            </a:r>
            <a:endParaRPr kumimoji="1" lang="en-US" altLang="zh-TW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zh-TW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教師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36FB99B-D1B2-C85A-3578-94005D349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0201" y="697240"/>
            <a:ext cx="6033381" cy="4525037"/>
          </a:xfrm>
          <a:prstGeom prst="rect">
            <a:avLst/>
          </a:prstGeom>
        </p:spPr>
      </p:pic>
      <p:sp>
        <p:nvSpPr>
          <p:cNvPr id="7" name="橢圓 6">
            <a:extLst>
              <a:ext uri="{FF2B5EF4-FFF2-40B4-BE49-F238E27FC236}">
                <a16:creationId xmlns:a16="http://schemas.microsoft.com/office/drawing/2014/main" id="{10CBA1B1-5DE1-9E5C-9DA8-F872965F62A5}"/>
              </a:ext>
            </a:extLst>
          </p:cNvPr>
          <p:cNvSpPr/>
          <p:nvPr/>
        </p:nvSpPr>
        <p:spPr>
          <a:xfrm>
            <a:off x="1782973" y="3186354"/>
            <a:ext cx="864227" cy="80269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13C08123-4677-BDE2-A901-3BC9796D232C}"/>
              </a:ext>
            </a:extLst>
          </p:cNvPr>
          <p:cNvSpPr txBox="1"/>
          <p:nvPr/>
        </p:nvSpPr>
        <p:spPr>
          <a:xfrm>
            <a:off x="2960360" y="3736787"/>
            <a:ext cx="17235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4000" dirty="0">
                <a:solidFill>
                  <a:srgbClr val="FF0000"/>
                </a:solidFill>
              </a:rPr>
              <a:t>忠貞路</a:t>
            </a:r>
          </a:p>
        </p:txBody>
      </p:sp>
    </p:spTree>
    <p:extLst>
      <p:ext uri="{BB962C8B-B14F-4D97-AF65-F5344CB8AC3E}">
        <p14:creationId xmlns:p14="http://schemas.microsoft.com/office/powerpoint/2010/main" val="3428765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7B27DDD7-8064-3747-9E64-77104A18A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00010"/>
            <a:ext cx="4763727" cy="3572795"/>
          </a:xfrm>
          <a:prstGeom prst="rect">
            <a:avLst/>
          </a:prstGeom>
        </p:spPr>
      </p:pic>
      <p:sp>
        <p:nvSpPr>
          <p:cNvPr id="327" name="Google Shape;327;g17eacbb1283_0_0"/>
          <p:cNvSpPr/>
          <p:nvPr/>
        </p:nvSpPr>
        <p:spPr>
          <a:xfrm>
            <a:off x="858838" y="103188"/>
            <a:ext cx="184200" cy="184200"/>
          </a:xfrm>
          <a:prstGeom prst="ellipse">
            <a:avLst/>
          </a:prstGeom>
          <a:solidFill>
            <a:srgbClr val="FBE22D">
              <a:alpha val="796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g17eacbb1283_0_0"/>
          <p:cNvSpPr/>
          <p:nvPr/>
        </p:nvSpPr>
        <p:spPr>
          <a:xfrm>
            <a:off x="-106363" y="242888"/>
            <a:ext cx="263400" cy="260400"/>
          </a:xfrm>
          <a:prstGeom prst="ellipse">
            <a:avLst/>
          </a:prstGeom>
          <a:solidFill>
            <a:srgbClr val="A9D25A">
              <a:alpha val="796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g17eacbb1283_0_0"/>
          <p:cNvSpPr/>
          <p:nvPr/>
        </p:nvSpPr>
        <p:spPr>
          <a:xfrm>
            <a:off x="157163" y="414338"/>
            <a:ext cx="263400" cy="260400"/>
          </a:xfrm>
          <a:prstGeom prst="ellipse">
            <a:avLst/>
          </a:prstGeom>
          <a:solidFill>
            <a:srgbClr val="98D2E3">
              <a:alpha val="796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g17eacbb1283_0_0"/>
          <p:cNvSpPr/>
          <p:nvPr/>
        </p:nvSpPr>
        <p:spPr>
          <a:xfrm>
            <a:off x="336550" y="225425"/>
            <a:ext cx="458700" cy="450900"/>
          </a:xfrm>
          <a:prstGeom prst="ellipse">
            <a:avLst/>
          </a:prstGeom>
          <a:solidFill>
            <a:srgbClr val="FF0000">
              <a:alpha val="796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g17eacbb1283_0_0"/>
          <p:cNvSpPr txBox="1"/>
          <p:nvPr/>
        </p:nvSpPr>
        <p:spPr>
          <a:xfrm>
            <a:off x="795250" y="207247"/>
            <a:ext cx="7337033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感謝清水高中</a:t>
            </a:r>
            <a:r>
              <a:rPr lang="zh-TW" altLang="en-US" sz="26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教官</a:t>
            </a:r>
            <a:r>
              <a:rPr kumimoji="0" lang="zh-TW" alt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～指揮樂器車進出～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077A6F7-ED2E-5200-E68F-C3781716F7C8}"/>
              </a:ext>
            </a:extLst>
          </p:cNvPr>
          <p:cNvSpPr txBox="1"/>
          <p:nvPr/>
        </p:nvSpPr>
        <p:spPr>
          <a:xfrm>
            <a:off x="7288632" y="2320637"/>
            <a:ext cx="12105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zh-TW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清水國中</a:t>
            </a:r>
            <a:endParaRPr kumimoji="1" lang="en-US" altLang="zh-TW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zh-TW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教師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8F118AD3-95B8-F007-35FD-617989A3F3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2062" y="2092535"/>
            <a:ext cx="4763727" cy="2925019"/>
          </a:xfrm>
          <a:prstGeom prst="rect">
            <a:avLst/>
          </a:prstGeom>
        </p:spPr>
      </p:pic>
      <p:sp>
        <p:nvSpPr>
          <p:cNvPr id="10" name="Google Shape;332;g17eacbb1283_0_0">
            <a:extLst>
              <a:ext uri="{FF2B5EF4-FFF2-40B4-BE49-F238E27FC236}">
                <a16:creationId xmlns:a16="http://schemas.microsoft.com/office/drawing/2014/main" id="{522331FF-FCC8-48A9-8DC9-D502329B5BE2}"/>
              </a:ext>
            </a:extLst>
          </p:cNvPr>
          <p:cNvSpPr txBox="1"/>
          <p:nvPr/>
        </p:nvSpPr>
        <p:spPr>
          <a:xfrm>
            <a:off x="4927409" y="1000010"/>
            <a:ext cx="3902037" cy="984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後台空間有限，大車進出人員</a:t>
            </a:r>
            <a:r>
              <a:rPr lang="zh-TW" altLang="en-US" sz="2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進</a:t>
            </a:r>
            <a:r>
              <a:rPr kumimoji="0" lang="zh-TW" alt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出分流，儘量精簡</a:t>
            </a:r>
          </a:p>
        </p:txBody>
      </p:sp>
    </p:spTree>
    <p:extLst>
      <p:ext uri="{BB962C8B-B14F-4D97-AF65-F5344CB8AC3E}">
        <p14:creationId xmlns:p14="http://schemas.microsoft.com/office/powerpoint/2010/main" val="476315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17eacbb1283_0_0"/>
          <p:cNvSpPr/>
          <p:nvPr/>
        </p:nvSpPr>
        <p:spPr>
          <a:xfrm>
            <a:off x="858838" y="103188"/>
            <a:ext cx="184200" cy="184200"/>
          </a:xfrm>
          <a:prstGeom prst="ellipse">
            <a:avLst/>
          </a:prstGeom>
          <a:solidFill>
            <a:srgbClr val="FBE22D">
              <a:alpha val="796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g17eacbb1283_0_0"/>
          <p:cNvSpPr/>
          <p:nvPr/>
        </p:nvSpPr>
        <p:spPr>
          <a:xfrm>
            <a:off x="-106363" y="242888"/>
            <a:ext cx="263400" cy="260400"/>
          </a:xfrm>
          <a:prstGeom prst="ellipse">
            <a:avLst/>
          </a:prstGeom>
          <a:solidFill>
            <a:srgbClr val="A9D25A">
              <a:alpha val="796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g17eacbb1283_0_0"/>
          <p:cNvSpPr/>
          <p:nvPr/>
        </p:nvSpPr>
        <p:spPr>
          <a:xfrm>
            <a:off x="157163" y="414338"/>
            <a:ext cx="263400" cy="260400"/>
          </a:xfrm>
          <a:prstGeom prst="ellipse">
            <a:avLst/>
          </a:prstGeom>
          <a:solidFill>
            <a:srgbClr val="98D2E3">
              <a:alpha val="796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g17eacbb1283_0_0"/>
          <p:cNvSpPr/>
          <p:nvPr/>
        </p:nvSpPr>
        <p:spPr>
          <a:xfrm>
            <a:off x="336550" y="225425"/>
            <a:ext cx="458700" cy="450900"/>
          </a:xfrm>
          <a:prstGeom prst="ellipse">
            <a:avLst/>
          </a:prstGeom>
          <a:solidFill>
            <a:srgbClr val="FF0000">
              <a:alpha val="796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g17eacbb1283_0_0"/>
          <p:cNvSpPr txBox="1"/>
          <p:nvPr/>
        </p:nvSpPr>
        <p:spPr>
          <a:xfrm>
            <a:off x="795250" y="207247"/>
            <a:ext cx="7337033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感謝清水高中</a:t>
            </a:r>
            <a:r>
              <a:rPr lang="zh-TW" altLang="en-US" sz="26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教官</a:t>
            </a:r>
            <a:r>
              <a:rPr kumimoji="0" lang="zh-TW" alt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～指揮樂器車進出～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077A6F7-ED2E-5200-E68F-C3781716F7C8}"/>
              </a:ext>
            </a:extLst>
          </p:cNvPr>
          <p:cNvSpPr txBox="1"/>
          <p:nvPr/>
        </p:nvSpPr>
        <p:spPr>
          <a:xfrm>
            <a:off x="7288632" y="2320637"/>
            <a:ext cx="12105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zh-TW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清水國中</a:t>
            </a:r>
            <a:endParaRPr kumimoji="1" lang="en-US" altLang="zh-TW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zh-TW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教師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DA79609C-3E59-AF02-F6DB-EC9585D93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457" y="1248070"/>
            <a:ext cx="4463766" cy="3081619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7DBCFEBF-9A88-8B13-F5B6-0A69B065A3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3766" y="1643606"/>
            <a:ext cx="4664409" cy="34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11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7eacbb1283_1_3"/>
          <p:cNvSpPr/>
          <p:nvPr/>
        </p:nvSpPr>
        <p:spPr>
          <a:xfrm>
            <a:off x="858838" y="103188"/>
            <a:ext cx="184200" cy="184200"/>
          </a:xfrm>
          <a:prstGeom prst="ellipse">
            <a:avLst/>
          </a:prstGeom>
          <a:solidFill>
            <a:srgbClr val="FBE22D">
              <a:alpha val="796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g17eacbb1283_1_3"/>
          <p:cNvSpPr/>
          <p:nvPr/>
        </p:nvSpPr>
        <p:spPr>
          <a:xfrm>
            <a:off x="-106363" y="242888"/>
            <a:ext cx="263400" cy="260400"/>
          </a:xfrm>
          <a:prstGeom prst="ellipse">
            <a:avLst/>
          </a:prstGeom>
          <a:solidFill>
            <a:srgbClr val="A9D25A">
              <a:alpha val="796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g17eacbb1283_1_3"/>
          <p:cNvSpPr/>
          <p:nvPr/>
        </p:nvSpPr>
        <p:spPr>
          <a:xfrm>
            <a:off x="157163" y="414338"/>
            <a:ext cx="263400" cy="260400"/>
          </a:xfrm>
          <a:prstGeom prst="ellipse">
            <a:avLst/>
          </a:prstGeom>
          <a:solidFill>
            <a:srgbClr val="98D2E3">
              <a:alpha val="796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g17eacbb1283_1_3"/>
          <p:cNvSpPr/>
          <p:nvPr/>
        </p:nvSpPr>
        <p:spPr>
          <a:xfrm>
            <a:off x="336550" y="225425"/>
            <a:ext cx="458700" cy="450900"/>
          </a:xfrm>
          <a:prstGeom prst="ellipse">
            <a:avLst/>
          </a:prstGeom>
          <a:solidFill>
            <a:srgbClr val="FF0000">
              <a:alpha val="796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g17eacbb1283_1_3"/>
          <p:cNvSpPr txBox="1"/>
          <p:nvPr/>
        </p:nvSpPr>
        <p:spPr>
          <a:xfrm>
            <a:off x="1189088" y="1629908"/>
            <a:ext cx="2409600" cy="249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清水國小</a:t>
            </a:r>
            <a:endParaRPr sz="25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洪瑞佑校長</a:t>
            </a:r>
            <a:endParaRPr sz="25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領軍清小團隊</a:t>
            </a:r>
            <a:endParaRPr sz="25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25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～為您服務～</a:t>
            </a:r>
            <a:endParaRPr sz="25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E50FB96-9E91-4FC0-8043-6F4A0F7BE3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7860" y="684057"/>
            <a:ext cx="2413353" cy="364369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142682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5"/>
          <p:cNvSpPr/>
          <p:nvPr/>
        </p:nvSpPr>
        <p:spPr>
          <a:xfrm>
            <a:off x="1563688" y="-1133475"/>
            <a:ext cx="1892300" cy="1895475"/>
          </a:xfrm>
          <a:prstGeom prst="ellipse">
            <a:avLst/>
          </a:prstGeom>
          <a:solidFill>
            <a:srgbClr val="BAE36B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5"/>
          <p:cNvSpPr/>
          <p:nvPr/>
        </p:nvSpPr>
        <p:spPr>
          <a:xfrm>
            <a:off x="3559175" y="46038"/>
            <a:ext cx="292100" cy="292100"/>
          </a:xfrm>
          <a:prstGeom prst="ellipse">
            <a:avLst/>
          </a:prstGeom>
          <a:solidFill>
            <a:srgbClr val="6EAB1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5"/>
          <p:cNvSpPr/>
          <p:nvPr/>
        </p:nvSpPr>
        <p:spPr>
          <a:xfrm>
            <a:off x="1057275" y="274638"/>
            <a:ext cx="1276350" cy="1281112"/>
          </a:xfrm>
          <a:prstGeom prst="ellipse">
            <a:avLst/>
          </a:prstGeom>
          <a:solidFill>
            <a:srgbClr val="B9DBD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5"/>
          <p:cNvSpPr/>
          <p:nvPr/>
        </p:nvSpPr>
        <p:spPr>
          <a:xfrm>
            <a:off x="2762250" y="192088"/>
            <a:ext cx="781050" cy="781050"/>
          </a:xfrm>
          <a:prstGeom prst="ellipse">
            <a:avLst/>
          </a:prstGeom>
          <a:solidFill>
            <a:srgbClr val="ED9B38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5"/>
          <p:cNvSpPr/>
          <p:nvPr/>
        </p:nvSpPr>
        <p:spPr>
          <a:xfrm>
            <a:off x="3941763" y="-185738"/>
            <a:ext cx="381000" cy="377826"/>
          </a:xfrm>
          <a:prstGeom prst="ellipse">
            <a:avLst/>
          </a:prstGeom>
          <a:solidFill>
            <a:srgbClr val="F5EA9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5"/>
          <p:cNvSpPr/>
          <p:nvPr/>
        </p:nvSpPr>
        <p:spPr>
          <a:xfrm>
            <a:off x="3603625" y="252413"/>
            <a:ext cx="1204913" cy="1209675"/>
          </a:xfrm>
          <a:prstGeom prst="ellipse">
            <a:avLst/>
          </a:prstGeom>
          <a:solidFill>
            <a:srgbClr val="D8AEAF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5"/>
          <p:cNvSpPr/>
          <p:nvPr/>
        </p:nvSpPr>
        <p:spPr>
          <a:xfrm>
            <a:off x="1952625" y="1914525"/>
            <a:ext cx="1016000" cy="1017588"/>
          </a:xfrm>
          <a:prstGeom prst="ellipse">
            <a:avLst/>
          </a:prstGeom>
          <a:solidFill>
            <a:srgbClr val="A5C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5"/>
          <p:cNvSpPr/>
          <p:nvPr/>
        </p:nvSpPr>
        <p:spPr>
          <a:xfrm>
            <a:off x="4541838" y="311150"/>
            <a:ext cx="215900" cy="215900"/>
          </a:xfrm>
          <a:prstGeom prst="ellipse">
            <a:avLst/>
          </a:prstGeom>
          <a:solidFill>
            <a:srgbClr val="BDED6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5"/>
          <p:cNvSpPr/>
          <p:nvPr/>
        </p:nvSpPr>
        <p:spPr>
          <a:xfrm>
            <a:off x="4119563" y="1560513"/>
            <a:ext cx="215900" cy="215900"/>
          </a:xfrm>
          <a:prstGeom prst="ellipse">
            <a:avLst/>
          </a:prstGeom>
          <a:solidFill>
            <a:srgbClr val="BCED61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5"/>
          <p:cNvSpPr/>
          <p:nvPr/>
        </p:nvSpPr>
        <p:spPr>
          <a:xfrm>
            <a:off x="3636963" y="1527175"/>
            <a:ext cx="377825" cy="379413"/>
          </a:xfrm>
          <a:prstGeom prst="ellipse">
            <a:avLst/>
          </a:prstGeom>
          <a:solidFill>
            <a:srgbClr val="CB99CC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5"/>
          <p:cNvSpPr/>
          <p:nvPr/>
        </p:nvSpPr>
        <p:spPr>
          <a:xfrm>
            <a:off x="2874963" y="1320800"/>
            <a:ext cx="950912" cy="95250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5"/>
          <p:cNvSpPr/>
          <p:nvPr/>
        </p:nvSpPr>
        <p:spPr>
          <a:xfrm>
            <a:off x="1866900" y="1597025"/>
            <a:ext cx="514350" cy="514350"/>
          </a:xfrm>
          <a:prstGeom prst="ellipse">
            <a:avLst/>
          </a:prstGeom>
          <a:solidFill>
            <a:srgbClr val="8CDB27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5"/>
          <p:cNvSpPr/>
          <p:nvPr/>
        </p:nvSpPr>
        <p:spPr>
          <a:xfrm>
            <a:off x="1660525" y="1717675"/>
            <a:ext cx="139700" cy="139700"/>
          </a:xfrm>
          <a:prstGeom prst="ellipse">
            <a:avLst/>
          </a:prstGeom>
          <a:solidFill>
            <a:srgbClr val="E9B915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5"/>
          <p:cNvSpPr/>
          <p:nvPr/>
        </p:nvSpPr>
        <p:spPr>
          <a:xfrm>
            <a:off x="3032125" y="3043238"/>
            <a:ext cx="146050" cy="147637"/>
          </a:xfrm>
          <a:prstGeom prst="ellipse">
            <a:avLst/>
          </a:prstGeom>
          <a:solidFill>
            <a:srgbClr val="BCED6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5"/>
          <p:cNvSpPr/>
          <p:nvPr/>
        </p:nvSpPr>
        <p:spPr>
          <a:xfrm>
            <a:off x="2968625" y="3463925"/>
            <a:ext cx="146050" cy="149225"/>
          </a:xfrm>
          <a:prstGeom prst="ellipse">
            <a:avLst/>
          </a:prstGeom>
          <a:solidFill>
            <a:srgbClr val="B03896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5"/>
          <p:cNvSpPr/>
          <p:nvPr/>
        </p:nvSpPr>
        <p:spPr>
          <a:xfrm>
            <a:off x="3017838" y="3659188"/>
            <a:ext cx="438150" cy="438150"/>
          </a:xfrm>
          <a:prstGeom prst="ellipse">
            <a:avLst/>
          </a:prstGeom>
          <a:solidFill>
            <a:srgbClr val="F0CA6C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5"/>
          <p:cNvSpPr/>
          <p:nvPr/>
        </p:nvSpPr>
        <p:spPr>
          <a:xfrm>
            <a:off x="2746375" y="4121150"/>
            <a:ext cx="315913" cy="322263"/>
          </a:xfrm>
          <a:prstGeom prst="ellipse">
            <a:avLst/>
          </a:prstGeom>
          <a:solidFill>
            <a:srgbClr val="F0CA6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5"/>
          <p:cNvSpPr/>
          <p:nvPr/>
        </p:nvSpPr>
        <p:spPr>
          <a:xfrm>
            <a:off x="2928938" y="4905375"/>
            <a:ext cx="263525" cy="265113"/>
          </a:xfrm>
          <a:prstGeom prst="ellipse">
            <a:avLst/>
          </a:prstGeom>
          <a:solidFill>
            <a:srgbClr val="7BBFA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5"/>
          <p:cNvSpPr/>
          <p:nvPr/>
        </p:nvSpPr>
        <p:spPr>
          <a:xfrm>
            <a:off x="2746375" y="4511675"/>
            <a:ext cx="477838" cy="474663"/>
          </a:xfrm>
          <a:prstGeom prst="ellipse">
            <a:avLst/>
          </a:prstGeom>
          <a:solidFill>
            <a:srgbClr val="EB4544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5"/>
          <p:cNvSpPr/>
          <p:nvPr/>
        </p:nvSpPr>
        <p:spPr>
          <a:xfrm>
            <a:off x="2624138" y="4586288"/>
            <a:ext cx="212725" cy="212725"/>
          </a:xfrm>
          <a:prstGeom prst="ellipse">
            <a:avLst/>
          </a:prstGeom>
          <a:solidFill>
            <a:srgbClr val="8DC65B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5"/>
          <p:cNvSpPr/>
          <p:nvPr/>
        </p:nvSpPr>
        <p:spPr>
          <a:xfrm>
            <a:off x="2322513" y="3795713"/>
            <a:ext cx="604837" cy="604837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5"/>
          <p:cNvSpPr/>
          <p:nvPr/>
        </p:nvSpPr>
        <p:spPr>
          <a:xfrm>
            <a:off x="2800350" y="1133475"/>
            <a:ext cx="463550" cy="463550"/>
          </a:xfrm>
          <a:prstGeom prst="ellipse">
            <a:avLst/>
          </a:prstGeom>
          <a:solidFill>
            <a:srgbClr val="B9DBD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5"/>
          <p:cNvSpPr/>
          <p:nvPr/>
        </p:nvSpPr>
        <p:spPr>
          <a:xfrm>
            <a:off x="3225800" y="2960688"/>
            <a:ext cx="622300" cy="623887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5"/>
          <p:cNvSpPr/>
          <p:nvPr/>
        </p:nvSpPr>
        <p:spPr>
          <a:xfrm>
            <a:off x="2530475" y="2770188"/>
            <a:ext cx="422275" cy="420687"/>
          </a:xfrm>
          <a:prstGeom prst="ellipse">
            <a:avLst/>
          </a:prstGeom>
          <a:solidFill>
            <a:srgbClr val="E27902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5"/>
          <p:cNvSpPr/>
          <p:nvPr/>
        </p:nvSpPr>
        <p:spPr>
          <a:xfrm>
            <a:off x="2373313" y="3076575"/>
            <a:ext cx="574675" cy="57150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5"/>
          <p:cNvSpPr/>
          <p:nvPr/>
        </p:nvSpPr>
        <p:spPr>
          <a:xfrm>
            <a:off x="3082925" y="2016125"/>
            <a:ext cx="1066800" cy="1068388"/>
          </a:xfrm>
          <a:prstGeom prst="ellipse">
            <a:avLst/>
          </a:prstGeom>
          <a:solidFill>
            <a:srgbClr val="EA5514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5"/>
          <p:cNvSpPr/>
          <p:nvPr/>
        </p:nvSpPr>
        <p:spPr>
          <a:xfrm>
            <a:off x="3263900" y="2060912"/>
            <a:ext cx="727075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00"/>
              <a:buFont typeface="Impact"/>
              <a:buNone/>
            </a:pPr>
            <a:r>
              <a:rPr lang="zh-TW" sz="6600" b="0" i="0" u="none" strike="noStrike" cap="none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2</a:t>
            </a:r>
            <a:endParaRPr sz="6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5"/>
          <p:cNvSpPr/>
          <p:nvPr/>
        </p:nvSpPr>
        <p:spPr>
          <a:xfrm>
            <a:off x="4440513" y="2177398"/>
            <a:ext cx="409912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5514"/>
              </a:buClr>
              <a:buSzPts val="6000"/>
              <a:buFont typeface="Arial"/>
              <a:buNone/>
            </a:pPr>
            <a:r>
              <a:rPr lang="zh-TW" sz="6000" b="1" i="0" u="none" strike="noStrike" cap="none">
                <a:solidFill>
                  <a:srgbClr val="EA5514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工作報告</a:t>
            </a:r>
            <a:endParaRPr sz="6000" b="1" i="0" u="none" strike="noStrike" cap="none">
              <a:solidFill>
                <a:srgbClr val="EA5514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68" name="Google Shape;368;p5"/>
          <p:cNvSpPr/>
          <p:nvPr/>
        </p:nvSpPr>
        <p:spPr>
          <a:xfrm>
            <a:off x="2187658" y="1167103"/>
            <a:ext cx="428625" cy="388648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00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30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30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300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300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30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30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300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300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30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30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300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300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300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300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300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300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300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300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300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300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300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300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3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3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300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300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300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300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300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300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300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300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300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300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6"/>
          <p:cNvSpPr/>
          <p:nvPr/>
        </p:nvSpPr>
        <p:spPr>
          <a:xfrm>
            <a:off x="1563688" y="-1133475"/>
            <a:ext cx="1892300" cy="1895475"/>
          </a:xfrm>
          <a:prstGeom prst="ellipse">
            <a:avLst/>
          </a:prstGeom>
          <a:solidFill>
            <a:srgbClr val="BAE36B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6"/>
          <p:cNvSpPr/>
          <p:nvPr/>
        </p:nvSpPr>
        <p:spPr>
          <a:xfrm>
            <a:off x="3559175" y="46038"/>
            <a:ext cx="292100" cy="292100"/>
          </a:xfrm>
          <a:prstGeom prst="ellipse">
            <a:avLst/>
          </a:prstGeom>
          <a:solidFill>
            <a:srgbClr val="6EAB1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6"/>
          <p:cNvSpPr/>
          <p:nvPr/>
        </p:nvSpPr>
        <p:spPr>
          <a:xfrm>
            <a:off x="1057275" y="274638"/>
            <a:ext cx="1276350" cy="1281112"/>
          </a:xfrm>
          <a:prstGeom prst="ellipse">
            <a:avLst/>
          </a:prstGeom>
          <a:solidFill>
            <a:srgbClr val="B9DBD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6"/>
          <p:cNvSpPr/>
          <p:nvPr/>
        </p:nvSpPr>
        <p:spPr>
          <a:xfrm>
            <a:off x="2762250" y="192088"/>
            <a:ext cx="781050" cy="781050"/>
          </a:xfrm>
          <a:prstGeom prst="ellipse">
            <a:avLst/>
          </a:prstGeom>
          <a:solidFill>
            <a:srgbClr val="ED9B38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6"/>
          <p:cNvSpPr/>
          <p:nvPr/>
        </p:nvSpPr>
        <p:spPr>
          <a:xfrm>
            <a:off x="3941763" y="-185738"/>
            <a:ext cx="381000" cy="377826"/>
          </a:xfrm>
          <a:prstGeom prst="ellipse">
            <a:avLst/>
          </a:prstGeom>
          <a:solidFill>
            <a:srgbClr val="F5EA9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6"/>
          <p:cNvSpPr/>
          <p:nvPr/>
        </p:nvSpPr>
        <p:spPr>
          <a:xfrm>
            <a:off x="3603625" y="252413"/>
            <a:ext cx="1204913" cy="1209675"/>
          </a:xfrm>
          <a:prstGeom prst="ellipse">
            <a:avLst/>
          </a:prstGeom>
          <a:solidFill>
            <a:srgbClr val="D8AEAF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6"/>
          <p:cNvSpPr/>
          <p:nvPr/>
        </p:nvSpPr>
        <p:spPr>
          <a:xfrm>
            <a:off x="1952625" y="1914525"/>
            <a:ext cx="1016000" cy="1017588"/>
          </a:xfrm>
          <a:prstGeom prst="ellipse">
            <a:avLst/>
          </a:prstGeom>
          <a:solidFill>
            <a:srgbClr val="A5C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6"/>
          <p:cNvSpPr/>
          <p:nvPr/>
        </p:nvSpPr>
        <p:spPr>
          <a:xfrm>
            <a:off x="4541838" y="311150"/>
            <a:ext cx="215900" cy="215900"/>
          </a:xfrm>
          <a:prstGeom prst="ellipse">
            <a:avLst/>
          </a:prstGeom>
          <a:solidFill>
            <a:srgbClr val="BDED6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6"/>
          <p:cNvSpPr/>
          <p:nvPr/>
        </p:nvSpPr>
        <p:spPr>
          <a:xfrm>
            <a:off x="4119563" y="1560513"/>
            <a:ext cx="215900" cy="215900"/>
          </a:xfrm>
          <a:prstGeom prst="ellipse">
            <a:avLst/>
          </a:prstGeom>
          <a:solidFill>
            <a:srgbClr val="BCED61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6"/>
          <p:cNvSpPr/>
          <p:nvPr/>
        </p:nvSpPr>
        <p:spPr>
          <a:xfrm>
            <a:off x="3636963" y="1527175"/>
            <a:ext cx="377825" cy="379413"/>
          </a:xfrm>
          <a:prstGeom prst="ellipse">
            <a:avLst/>
          </a:prstGeom>
          <a:solidFill>
            <a:srgbClr val="CB99CC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6"/>
          <p:cNvSpPr/>
          <p:nvPr/>
        </p:nvSpPr>
        <p:spPr>
          <a:xfrm>
            <a:off x="2874963" y="1320800"/>
            <a:ext cx="950912" cy="95250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6"/>
          <p:cNvSpPr/>
          <p:nvPr/>
        </p:nvSpPr>
        <p:spPr>
          <a:xfrm>
            <a:off x="1866900" y="1597025"/>
            <a:ext cx="514350" cy="514350"/>
          </a:xfrm>
          <a:prstGeom prst="ellipse">
            <a:avLst/>
          </a:prstGeom>
          <a:solidFill>
            <a:srgbClr val="8CDB27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6"/>
          <p:cNvSpPr/>
          <p:nvPr/>
        </p:nvSpPr>
        <p:spPr>
          <a:xfrm>
            <a:off x="1660525" y="1717675"/>
            <a:ext cx="139700" cy="139700"/>
          </a:xfrm>
          <a:prstGeom prst="ellipse">
            <a:avLst/>
          </a:prstGeom>
          <a:solidFill>
            <a:srgbClr val="E9B915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6"/>
          <p:cNvSpPr/>
          <p:nvPr/>
        </p:nvSpPr>
        <p:spPr>
          <a:xfrm>
            <a:off x="3032125" y="3043238"/>
            <a:ext cx="146050" cy="147637"/>
          </a:xfrm>
          <a:prstGeom prst="ellipse">
            <a:avLst/>
          </a:prstGeom>
          <a:solidFill>
            <a:srgbClr val="BCED6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6"/>
          <p:cNvSpPr/>
          <p:nvPr/>
        </p:nvSpPr>
        <p:spPr>
          <a:xfrm>
            <a:off x="2968625" y="3463925"/>
            <a:ext cx="146050" cy="149225"/>
          </a:xfrm>
          <a:prstGeom prst="ellipse">
            <a:avLst/>
          </a:prstGeom>
          <a:solidFill>
            <a:srgbClr val="B03896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6"/>
          <p:cNvSpPr/>
          <p:nvPr/>
        </p:nvSpPr>
        <p:spPr>
          <a:xfrm>
            <a:off x="3017838" y="3659188"/>
            <a:ext cx="438150" cy="438150"/>
          </a:xfrm>
          <a:prstGeom prst="ellipse">
            <a:avLst/>
          </a:prstGeom>
          <a:solidFill>
            <a:srgbClr val="F0CA6C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6"/>
          <p:cNvSpPr/>
          <p:nvPr/>
        </p:nvSpPr>
        <p:spPr>
          <a:xfrm>
            <a:off x="2746375" y="4121150"/>
            <a:ext cx="315913" cy="322263"/>
          </a:xfrm>
          <a:prstGeom prst="ellipse">
            <a:avLst/>
          </a:prstGeom>
          <a:solidFill>
            <a:srgbClr val="F0CA6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p6"/>
          <p:cNvSpPr/>
          <p:nvPr/>
        </p:nvSpPr>
        <p:spPr>
          <a:xfrm>
            <a:off x="2928938" y="4905375"/>
            <a:ext cx="263525" cy="265113"/>
          </a:xfrm>
          <a:prstGeom prst="ellipse">
            <a:avLst/>
          </a:prstGeom>
          <a:solidFill>
            <a:srgbClr val="7BBFA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6"/>
          <p:cNvSpPr/>
          <p:nvPr/>
        </p:nvSpPr>
        <p:spPr>
          <a:xfrm>
            <a:off x="2746375" y="4511675"/>
            <a:ext cx="477838" cy="474663"/>
          </a:xfrm>
          <a:prstGeom prst="ellipse">
            <a:avLst/>
          </a:prstGeom>
          <a:solidFill>
            <a:srgbClr val="EB4544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6"/>
          <p:cNvSpPr/>
          <p:nvPr/>
        </p:nvSpPr>
        <p:spPr>
          <a:xfrm>
            <a:off x="2624138" y="4586288"/>
            <a:ext cx="212725" cy="212725"/>
          </a:xfrm>
          <a:prstGeom prst="ellipse">
            <a:avLst/>
          </a:prstGeom>
          <a:solidFill>
            <a:srgbClr val="8DC65B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6"/>
          <p:cNvSpPr/>
          <p:nvPr/>
        </p:nvSpPr>
        <p:spPr>
          <a:xfrm>
            <a:off x="2322513" y="3795713"/>
            <a:ext cx="604837" cy="604837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6"/>
          <p:cNvSpPr/>
          <p:nvPr/>
        </p:nvSpPr>
        <p:spPr>
          <a:xfrm>
            <a:off x="2800350" y="1133475"/>
            <a:ext cx="463550" cy="463550"/>
          </a:xfrm>
          <a:prstGeom prst="ellipse">
            <a:avLst/>
          </a:prstGeom>
          <a:solidFill>
            <a:srgbClr val="B9DBD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6"/>
          <p:cNvSpPr/>
          <p:nvPr/>
        </p:nvSpPr>
        <p:spPr>
          <a:xfrm>
            <a:off x="3225800" y="2960688"/>
            <a:ext cx="622300" cy="623887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6"/>
          <p:cNvSpPr/>
          <p:nvPr/>
        </p:nvSpPr>
        <p:spPr>
          <a:xfrm>
            <a:off x="2530475" y="2770188"/>
            <a:ext cx="422275" cy="420687"/>
          </a:xfrm>
          <a:prstGeom prst="ellipse">
            <a:avLst/>
          </a:prstGeom>
          <a:solidFill>
            <a:srgbClr val="E27902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6"/>
          <p:cNvSpPr/>
          <p:nvPr/>
        </p:nvSpPr>
        <p:spPr>
          <a:xfrm>
            <a:off x="2373313" y="3076575"/>
            <a:ext cx="574675" cy="57150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p6"/>
          <p:cNvSpPr/>
          <p:nvPr/>
        </p:nvSpPr>
        <p:spPr>
          <a:xfrm>
            <a:off x="3082925" y="2016125"/>
            <a:ext cx="1066800" cy="1068388"/>
          </a:xfrm>
          <a:prstGeom prst="ellipse">
            <a:avLst/>
          </a:prstGeom>
          <a:solidFill>
            <a:srgbClr val="7030A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6"/>
          <p:cNvSpPr/>
          <p:nvPr/>
        </p:nvSpPr>
        <p:spPr>
          <a:xfrm>
            <a:off x="3252788" y="2212975"/>
            <a:ext cx="727075" cy="738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Impact"/>
              <a:buNone/>
            </a:pPr>
            <a:r>
              <a:rPr lang="zh-TW" sz="4800" b="0" i="0" u="none" strike="noStrike" cap="none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2-1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6"/>
          <p:cNvSpPr/>
          <p:nvPr/>
        </p:nvSpPr>
        <p:spPr>
          <a:xfrm>
            <a:off x="4422775" y="2120404"/>
            <a:ext cx="409912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6000"/>
              <a:buFont typeface="Arial"/>
              <a:buNone/>
            </a:pPr>
            <a:r>
              <a:rPr lang="zh-TW" sz="6000" b="1" i="0" u="none" strike="noStrike" cap="none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交通資訊</a:t>
            </a:r>
            <a:endParaRPr sz="6000" b="1" i="0" u="none" strike="noStrike" cap="none">
              <a:solidFill>
                <a:srgbClr val="7030A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03" name="Google Shape;403;p6"/>
          <p:cNvSpPr/>
          <p:nvPr/>
        </p:nvSpPr>
        <p:spPr>
          <a:xfrm>
            <a:off x="2187658" y="1167103"/>
            <a:ext cx="428625" cy="388648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00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30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30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300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300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30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30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300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300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30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30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300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300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30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30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300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300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300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300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300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300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300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300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30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30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300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300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30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30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300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300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300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300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300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300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B8F839F6-8783-4DA8-89DC-8B326FDBA6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869"/>
          <a:stretch/>
        </p:blipFill>
        <p:spPr>
          <a:xfrm>
            <a:off x="12438" y="674688"/>
            <a:ext cx="9144000" cy="4533734"/>
          </a:xfrm>
          <a:prstGeom prst="rect">
            <a:avLst/>
          </a:prstGeom>
        </p:spPr>
      </p:pic>
      <p:sp>
        <p:nvSpPr>
          <p:cNvPr id="408" name="Google Shape;408;p7"/>
          <p:cNvSpPr/>
          <p:nvPr/>
        </p:nvSpPr>
        <p:spPr>
          <a:xfrm>
            <a:off x="858838" y="103188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p7"/>
          <p:cNvSpPr/>
          <p:nvPr/>
        </p:nvSpPr>
        <p:spPr>
          <a:xfrm>
            <a:off x="12438" y="100560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" name="Google Shape;410;p7"/>
          <p:cNvSpPr/>
          <p:nvPr/>
        </p:nvSpPr>
        <p:spPr>
          <a:xfrm>
            <a:off x="157163" y="414338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7"/>
          <p:cNvSpPr/>
          <p:nvPr/>
        </p:nvSpPr>
        <p:spPr>
          <a:xfrm>
            <a:off x="336550" y="225425"/>
            <a:ext cx="458788" cy="450850"/>
          </a:xfrm>
          <a:prstGeom prst="ellipse">
            <a:avLst/>
          </a:prstGeom>
          <a:solidFill>
            <a:srgbClr val="FF000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p7"/>
          <p:cNvSpPr/>
          <p:nvPr/>
        </p:nvSpPr>
        <p:spPr>
          <a:xfrm>
            <a:off x="916510" y="287338"/>
            <a:ext cx="47674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r>
              <a:rPr lang="zh-TW" sz="2400" b="1" i="0" u="none" strike="noStrike" cap="none" dirty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臺中市港區藝術中心交通路線說明</a:t>
            </a:r>
            <a:endParaRPr sz="2400" b="1" i="0" u="none" strike="noStrike" cap="none" dirty="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14" name="Google Shape;414;p7"/>
          <p:cNvSpPr/>
          <p:nvPr/>
        </p:nvSpPr>
        <p:spPr>
          <a:xfrm>
            <a:off x="950913" y="3606040"/>
            <a:ext cx="1728192" cy="576064"/>
          </a:xfrm>
          <a:prstGeom prst="ellipse">
            <a:avLst/>
          </a:prstGeom>
          <a:noFill/>
          <a:ln w="25400" cap="flat" cmpd="sng">
            <a:solidFill>
              <a:srgbClr val="EB454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1F084000-A00D-4461-8B48-8FE2E06CE7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0254" y="100560"/>
            <a:ext cx="607196" cy="60719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0" name="Google Shape;420;p8"/>
          <p:cNvGrpSpPr/>
          <p:nvPr/>
        </p:nvGrpSpPr>
        <p:grpSpPr>
          <a:xfrm>
            <a:off x="2267744" y="277565"/>
            <a:ext cx="5544616" cy="4577010"/>
            <a:chOff x="3112654" y="48347"/>
            <a:chExt cx="7749310" cy="6690202"/>
          </a:xfrm>
        </p:grpSpPr>
        <p:pic>
          <p:nvPicPr>
            <p:cNvPr id="421" name="Google Shape;421;p8"/>
            <p:cNvPicPr preferRelativeResize="0"/>
            <p:nvPr/>
          </p:nvPicPr>
          <p:blipFill rotWithShape="1">
            <a:blip r:embed="rId3">
              <a:alphaModFix/>
            </a:blip>
            <a:srcRect l="7063" t="9076" r="2381" b="5760"/>
            <a:stretch/>
          </p:blipFill>
          <p:spPr>
            <a:xfrm>
              <a:off x="3112654" y="1346819"/>
              <a:ext cx="6245279" cy="5391729"/>
            </a:xfrm>
            <a:prstGeom prst="rect">
              <a:avLst/>
            </a:prstGeom>
            <a:solidFill>
              <a:srgbClr val="EADBD3">
                <a:alpha val="80000"/>
              </a:srgbClr>
            </a:solidFill>
            <a:ln>
              <a:noFill/>
            </a:ln>
          </p:spPr>
        </p:pic>
        <p:pic>
          <p:nvPicPr>
            <p:cNvPr id="422" name="Google Shape;422;p8"/>
            <p:cNvPicPr preferRelativeResize="0"/>
            <p:nvPr/>
          </p:nvPicPr>
          <p:blipFill rotWithShape="1">
            <a:blip r:embed="rId3">
              <a:alphaModFix/>
            </a:blip>
            <a:srcRect l="7063" t="9076" r="2381" b="5760"/>
            <a:stretch/>
          </p:blipFill>
          <p:spPr>
            <a:xfrm>
              <a:off x="3112654" y="48347"/>
              <a:ext cx="7749310" cy="66902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3" name="Google Shape;423;p8" descr="https://www.tcsac.gov.tw/Content/userfiles/images/%E5%9C%8B%E9%81%93%E4%B8%89%E8%99%9F.jp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932484" y="4216465"/>
              <a:ext cx="385163" cy="3851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4" name="Google Shape;424;p8" descr="https://www.tcsac.gov.tw/Content/userfiles/images/%E5%8F%B010%E7%B7%9A.jp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718762" y="3534835"/>
              <a:ext cx="250075" cy="2500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5" name="Google Shape;425;p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318877" y="657386"/>
              <a:ext cx="347773" cy="3477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6" name="Google Shape;426;p8"/>
            <p:cNvSpPr/>
            <p:nvPr/>
          </p:nvSpPr>
          <p:spPr>
            <a:xfrm>
              <a:off x="6419270" y="1166050"/>
              <a:ext cx="157018" cy="300207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427;p8"/>
            <p:cNvSpPr/>
            <p:nvPr/>
          </p:nvSpPr>
          <p:spPr>
            <a:xfrm rot="7740000">
              <a:off x="7056388" y="3738894"/>
              <a:ext cx="157018" cy="300207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428;p8"/>
            <p:cNvSpPr/>
            <p:nvPr/>
          </p:nvSpPr>
          <p:spPr>
            <a:xfrm rot="5400000">
              <a:off x="9392119" y="658081"/>
              <a:ext cx="157018" cy="300207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429;p8"/>
            <p:cNvSpPr/>
            <p:nvPr/>
          </p:nvSpPr>
          <p:spPr>
            <a:xfrm rot="5400000">
              <a:off x="8655506" y="662701"/>
              <a:ext cx="157018" cy="300207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430;p8"/>
            <p:cNvSpPr/>
            <p:nvPr/>
          </p:nvSpPr>
          <p:spPr>
            <a:xfrm rot="5400000">
              <a:off x="6596143" y="681170"/>
              <a:ext cx="157018" cy="300207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31" name="Google Shape;431;p8" descr="https://www.tcsac.gov.tw/Content/userfiles/images/%E5%8F%B010%E7%B7%9A.jp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543073" y="4280014"/>
              <a:ext cx="250075" cy="2500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2" name="Google Shape;432;p8"/>
            <p:cNvSpPr/>
            <p:nvPr/>
          </p:nvSpPr>
          <p:spPr>
            <a:xfrm rot="5400000">
              <a:off x="8238833" y="4271424"/>
              <a:ext cx="157018" cy="300207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433;p8"/>
            <p:cNvSpPr/>
            <p:nvPr/>
          </p:nvSpPr>
          <p:spPr>
            <a:xfrm rot="5400000">
              <a:off x="9556099" y="4271425"/>
              <a:ext cx="157018" cy="300207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34" name="Google Shape;434;p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361542" y="1465641"/>
              <a:ext cx="272473" cy="2736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5" name="Google Shape;435;p8"/>
            <p:cNvSpPr/>
            <p:nvPr/>
          </p:nvSpPr>
          <p:spPr>
            <a:xfrm rot="5400000">
              <a:off x="8097302" y="5302073"/>
              <a:ext cx="157018" cy="300207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436;p8"/>
            <p:cNvSpPr/>
            <p:nvPr/>
          </p:nvSpPr>
          <p:spPr>
            <a:xfrm rot="5400000">
              <a:off x="7208886" y="5302073"/>
              <a:ext cx="157018" cy="300207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437;p8"/>
            <p:cNvSpPr/>
            <p:nvPr/>
          </p:nvSpPr>
          <p:spPr>
            <a:xfrm rot="10800000">
              <a:off x="6419268" y="4527131"/>
              <a:ext cx="157018" cy="300207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438;p8"/>
            <p:cNvSpPr/>
            <p:nvPr/>
          </p:nvSpPr>
          <p:spPr>
            <a:xfrm rot="5400000">
              <a:off x="9348052" y="5302073"/>
              <a:ext cx="157018" cy="300207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439;p8"/>
            <p:cNvSpPr/>
            <p:nvPr/>
          </p:nvSpPr>
          <p:spPr>
            <a:xfrm rot="10800000">
              <a:off x="6429847" y="3899781"/>
              <a:ext cx="157018" cy="300207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0" name="Google Shape;440;p8"/>
            <p:cNvSpPr/>
            <p:nvPr/>
          </p:nvSpPr>
          <p:spPr>
            <a:xfrm>
              <a:off x="5041093" y="3669108"/>
              <a:ext cx="430762" cy="430762"/>
            </a:xfrm>
            <a:prstGeom prst="roundRect">
              <a:avLst>
                <a:gd name="adj" fmla="val 16667"/>
              </a:avLst>
            </a:prstGeom>
            <a:noFill/>
            <a:ln w="5715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41" name="Google Shape;441;p8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8930512" y="665021"/>
              <a:ext cx="321180" cy="3211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2" name="Google Shape;442;p8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8914124" y="5293491"/>
              <a:ext cx="337568" cy="3375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3" name="Google Shape;443;p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361542" y="4853882"/>
              <a:ext cx="272473" cy="2736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4" name="Google Shape;444;p8"/>
            <p:cNvSpPr/>
            <p:nvPr/>
          </p:nvSpPr>
          <p:spPr>
            <a:xfrm flipH="1">
              <a:off x="6433112" y="5196413"/>
              <a:ext cx="329652" cy="283572"/>
            </a:xfrm>
            <a:prstGeom prst="bentUpArrow">
              <a:avLst>
                <a:gd name="adj1" fmla="val 25000"/>
                <a:gd name="adj2" fmla="val 25000"/>
                <a:gd name="adj3" fmla="val 25000"/>
              </a:avLst>
            </a:prstGeom>
            <a:solidFill>
              <a:srgbClr val="FF000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" name="Google Shape;445;p8"/>
            <p:cNvSpPr txBox="1"/>
            <p:nvPr/>
          </p:nvSpPr>
          <p:spPr>
            <a:xfrm rot="1567465">
              <a:off x="7201429" y="4128052"/>
              <a:ext cx="927995" cy="276999"/>
            </a:xfrm>
            <a:prstGeom prst="rect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1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DFKai-SB"/>
                <a:buNone/>
              </a:pPr>
              <a:r>
                <a:rPr lang="zh-TW" sz="1200" b="1" i="0" u="none" strike="noStrike" cap="none">
                  <a:solidFill>
                    <a:srgbClr val="000000"/>
                  </a:solidFill>
                  <a:latin typeface="DFKai-SB"/>
                  <a:ea typeface="DFKai-SB"/>
                  <a:cs typeface="DFKai-SB"/>
                  <a:sym typeface="DFKai-SB"/>
                </a:rPr>
                <a:t>中清路</a:t>
              </a:r>
              <a:endParaRPr/>
            </a:p>
          </p:txBody>
        </p:sp>
        <p:sp>
          <p:nvSpPr>
            <p:cNvPr id="446" name="Google Shape;446;p8"/>
            <p:cNvSpPr/>
            <p:nvPr/>
          </p:nvSpPr>
          <p:spPr>
            <a:xfrm rot="10800000">
              <a:off x="5708767" y="3403653"/>
              <a:ext cx="329652" cy="283572"/>
            </a:xfrm>
            <a:prstGeom prst="bentUpArrow">
              <a:avLst>
                <a:gd name="adj1" fmla="val 25000"/>
                <a:gd name="adj2" fmla="val 25000"/>
                <a:gd name="adj3" fmla="val 25000"/>
              </a:avLst>
            </a:prstGeom>
            <a:solidFill>
              <a:srgbClr val="FF000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" name="Google Shape;447;p8"/>
            <p:cNvSpPr/>
            <p:nvPr/>
          </p:nvSpPr>
          <p:spPr>
            <a:xfrm rot="-5400000">
              <a:off x="6240771" y="3426909"/>
              <a:ext cx="329652" cy="283572"/>
            </a:xfrm>
            <a:prstGeom prst="bentUpArrow">
              <a:avLst>
                <a:gd name="adj1" fmla="val 25000"/>
                <a:gd name="adj2" fmla="val 25000"/>
                <a:gd name="adj3" fmla="val 25000"/>
              </a:avLst>
            </a:prstGeom>
            <a:solidFill>
              <a:srgbClr val="FF000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Google Shape;448;p8"/>
            <p:cNvSpPr/>
            <p:nvPr/>
          </p:nvSpPr>
          <p:spPr>
            <a:xfrm rot="-5400000" flipH="1">
              <a:off x="6240201" y="3119396"/>
              <a:ext cx="329652" cy="283572"/>
            </a:xfrm>
            <a:prstGeom prst="bentUpArrow">
              <a:avLst>
                <a:gd name="adj1" fmla="val 25000"/>
                <a:gd name="adj2" fmla="val 25000"/>
                <a:gd name="adj3" fmla="val 25000"/>
              </a:avLst>
            </a:prstGeom>
            <a:solidFill>
              <a:srgbClr val="FF000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" name="Google Shape;449;p8"/>
            <p:cNvSpPr/>
            <p:nvPr/>
          </p:nvSpPr>
          <p:spPr>
            <a:xfrm>
              <a:off x="4739717" y="3246172"/>
              <a:ext cx="254000" cy="827399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30A0"/>
                </a:buClr>
                <a:buSzPts val="1800"/>
                <a:buFont typeface="Calibri"/>
                <a:buNone/>
              </a:pPr>
              <a:r>
                <a:rPr lang="zh-TW" sz="1800" b="0" i="0" u="none" strike="noStrike" cap="none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港藝</a:t>
              </a:r>
              <a:endParaRPr/>
            </a:p>
          </p:txBody>
        </p:sp>
      </p:grpSp>
      <p:sp>
        <p:nvSpPr>
          <p:cNvPr id="450" name="Google Shape;450;p8"/>
          <p:cNvSpPr/>
          <p:nvPr/>
        </p:nvSpPr>
        <p:spPr>
          <a:xfrm>
            <a:off x="858838" y="103188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8"/>
          <p:cNvSpPr/>
          <p:nvPr/>
        </p:nvSpPr>
        <p:spPr>
          <a:xfrm>
            <a:off x="-106363" y="242888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p8"/>
          <p:cNvSpPr/>
          <p:nvPr/>
        </p:nvSpPr>
        <p:spPr>
          <a:xfrm>
            <a:off x="157163" y="414338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p8"/>
          <p:cNvSpPr/>
          <p:nvPr/>
        </p:nvSpPr>
        <p:spPr>
          <a:xfrm>
            <a:off x="336550" y="225425"/>
            <a:ext cx="458788" cy="450850"/>
          </a:xfrm>
          <a:prstGeom prst="ellipse">
            <a:avLst/>
          </a:prstGeom>
          <a:solidFill>
            <a:srgbClr val="FF000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" name="Google Shape;454;p8"/>
          <p:cNvSpPr/>
          <p:nvPr/>
        </p:nvSpPr>
        <p:spPr>
          <a:xfrm>
            <a:off x="916510" y="287338"/>
            <a:ext cx="4940250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交通路線圖</a:t>
            </a:r>
            <a:endParaRPr sz="2800" b="1" i="0" u="none" strike="noStrike" cap="none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9"/>
          <p:cNvSpPr/>
          <p:nvPr/>
        </p:nvSpPr>
        <p:spPr>
          <a:xfrm>
            <a:off x="1563688" y="-1133475"/>
            <a:ext cx="1892300" cy="1895475"/>
          </a:xfrm>
          <a:prstGeom prst="ellipse">
            <a:avLst/>
          </a:prstGeom>
          <a:solidFill>
            <a:srgbClr val="BAE36B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p9"/>
          <p:cNvSpPr/>
          <p:nvPr/>
        </p:nvSpPr>
        <p:spPr>
          <a:xfrm>
            <a:off x="3559175" y="46038"/>
            <a:ext cx="292100" cy="292100"/>
          </a:xfrm>
          <a:prstGeom prst="ellipse">
            <a:avLst/>
          </a:prstGeom>
          <a:solidFill>
            <a:srgbClr val="6EAB1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" name="Google Shape;462;p9"/>
          <p:cNvSpPr/>
          <p:nvPr/>
        </p:nvSpPr>
        <p:spPr>
          <a:xfrm>
            <a:off x="2762250" y="192088"/>
            <a:ext cx="781050" cy="781050"/>
          </a:xfrm>
          <a:prstGeom prst="ellipse">
            <a:avLst/>
          </a:prstGeom>
          <a:solidFill>
            <a:srgbClr val="ED9B38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" name="Google Shape;463;p9"/>
          <p:cNvSpPr/>
          <p:nvPr/>
        </p:nvSpPr>
        <p:spPr>
          <a:xfrm>
            <a:off x="3941763" y="-185738"/>
            <a:ext cx="381000" cy="377826"/>
          </a:xfrm>
          <a:prstGeom prst="ellipse">
            <a:avLst/>
          </a:prstGeom>
          <a:solidFill>
            <a:srgbClr val="F5EA9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" name="Google Shape;464;p9"/>
          <p:cNvSpPr/>
          <p:nvPr/>
        </p:nvSpPr>
        <p:spPr>
          <a:xfrm>
            <a:off x="3603625" y="252413"/>
            <a:ext cx="1204913" cy="1209675"/>
          </a:xfrm>
          <a:prstGeom prst="ellipse">
            <a:avLst/>
          </a:prstGeom>
          <a:solidFill>
            <a:srgbClr val="D8AEAF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5" name="Google Shape;465;p9"/>
          <p:cNvSpPr/>
          <p:nvPr/>
        </p:nvSpPr>
        <p:spPr>
          <a:xfrm>
            <a:off x="1952625" y="1914525"/>
            <a:ext cx="1016000" cy="1017588"/>
          </a:xfrm>
          <a:prstGeom prst="ellipse">
            <a:avLst/>
          </a:prstGeom>
          <a:solidFill>
            <a:srgbClr val="A5C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Google Shape;466;p9"/>
          <p:cNvSpPr/>
          <p:nvPr/>
        </p:nvSpPr>
        <p:spPr>
          <a:xfrm>
            <a:off x="4541838" y="311150"/>
            <a:ext cx="215900" cy="215900"/>
          </a:xfrm>
          <a:prstGeom prst="ellipse">
            <a:avLst/>
          </a:prstGeom>
          <a:solidFill>
            <a:srgbClr val="BDED6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p9"/>
          <p:cNvSpPr/>
          <p:nvPr/>
        </p:nvSpPr>
        <p:spPr>
          <a:xfrm>
            <a:off x="4119563" y="1560513"/>
            <a:ext cx="215900" cy="215900"/>
          </a:xfrm>
          <a:prstGeom prst="ellipse">
            <a:avLst/>
          </a:prstGeom>
          <a:solidFill>
            <a:srgbClr val="BCED61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8" name="Google Shape;468;p9"/>
          <p:cNvSpPr/>
          <p:nvPr/>
        </p:nvSpPr>
        <p:spPr>
          <a:xfrm>
            <a:off x="3636963" y="1527175"/>
            <a:ext cx="377825" cy="379413"/>
          </a:xfrm>
          <a:prstGeom prst="ellipse">
            <a:avLst/>
          </a:prstGeom>
          <a:solidFill>
            <a:srgbClr val="CB99CC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Google Shape;469;p9"/>
          <p:cNvSpPr/>
          <p:nvPr/>
        </p:nvSpPr>
        <p:spPr>
          <a:xfrm>
            <a:off x="2874963" y="1320800"/>
            <a:ext cx="950912" cy="95250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p9"/>
          <p:cNvSpPr/>
          <p:nvPr/>
        </p:nvSpPr>
        <p:spPr>
          <a:xfrm>
            <a:off x="1866900" y="1597025"/>
            <a:ext cx="514350" cy="514350"/>
          </a:xfrm>
          <a:prstGeom prst="ellipse">
            <a:avLst/>
          </a:prstGeom>
          <a:solidFill>
            <a:srgbClr val="8CDB27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472;p9"/>
          <p:cNvSpPr/>
          <p:nvPr/>
        </p:nvSpPr>
        <p:spPr>
          <a:xfrm>
            <a:off x="3032125" y="3043238"/>
            <a:ext cx="146050" cy="147637"/>
          </a:xfrm>
          <a:prstGeom prst="ellipse">
            <a:avLst/>
          </a:prstGeom>
          <a:solidFill>
            <a:srgbClr val="BCED6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p9"/>
          <p:cNvSpPr/>
          <p:nvPr/>
        </p:nvSpPr>
        <p:spPr>
          <a:xfrm>
            <a:off x="2968625" y="3463925"/>
            <a:ext cx="146050" cy="149225"/>
          </a:xfrm>
          <a:prstGeom prst="ellipse">
            <a:avLst/>
          </a:prstGeom>
          <a:solidFill>
            <a:srgbClr val="B03896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p9"/>
          <p:cNvSpPr/>
          <p:nvPr/>
        </p:nvSpPr>
        <p:spPr>
          <a:xfrm>
            <a:off x="3017838" y="3659188"/>
            <a:ext cx="438150" cy="438150"/>
          </a:xfrm>
          <a:prstGeom prst="ellipse">
            <a:avLst/>
          </a:prstGeom>
          <a:solidFill>
            <a:srgbClr val="F0CA6C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5" name="Google Shape;475;p9"/>
          <p:cNvSpPr/>
          <p:nvPr/>
        </p:nvSpPr>
        <p:spPr>
          <a:xfrm>
            <a:off x="2746375" y="4121150"/>
            <a:ext cx="315913" cy="322263"/>
          </a:xfrm>
          <a:prstGeom prst="ellipse">
            <a:avLst/>
          </a:prstGeom>
          <a:solidFill>
            <a:srgbClr val="F0CA6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6" name="Google Shape;476;p9"/>
          <p:cNvSpPr/>
          <p:nvPr/>
        </p:nvSpPr>
        <p:spPr>
          <a:xfrm>
            <a:off x="2928938" y="4905375"/>
            <a:ext cx="263525" cy="265113"/>
          </a:xfrm>
          <a:prstGeom prst="ellipse">
            <a:avLst/>
          </a:prstGeom>
          <a:solidFill>
            <a:srgbClr val="7BBFA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9"/>
          <p:cNvSpPr/>
          <p:nvPr/>
        </p:nvSpPr>
        <p:spPr>
          <a:xfrm>
            <a:off x="2746375" y="4511675"/>
            <a:ext cx="477838" cy="474663"/>
          </a:xfrm>
          <a:prstGeom prst="ellipse">
            <a:avLst/>
          </a:prstGeom>
          <a:solidFill>
            <a:srgbClr val="EB4544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8" name="Google Shape;478;p9"/>
          <p:cNvSpPr/>
          <p:nvPr/>
        </p:nvSpPr>
        <p:spPr>
          <a:xfrm>
            <a:off x="2624138" y="4586288"/>
            <a:ext cx="212725" cy="212725"/>
          </a:xfrm>
          <a:prstGeom prst="ellipse">
            <a:avLst/>
          </a:prstGeom>
          <a:solidFill>
            <a:srgbClr val="8DC65B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9"/>
          <p:cNvSpPr/>
          <p:nvPr/>
        </p:nvSpPr>
        <p:spPr>
          <a:xfrm>
            <a:off x="2322513" y="3795713"/>
            <a:ext cx="604837" cy="604837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0" name="Google Shape;480;p9"/>
          <p:cNvSpPr/>
          <p:nvPr/>
        </p:nvSpPr>
        <p:spPr>
          <a:xfrm>
            <a:off x="2800350" y="1133475"/>
            <a:ext cx="463550" cy="463550"/>
          </a:xfrm>
          <a:prstGeom prst="ellipse">
            <a:avLst/>
          </a:prstGeom>
          <a:solidFill>
            <a:srgbClr val="B9DBD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1" name="Google Shape;481;p9"/>
          <p:cNvSpPr/>
          <p:nvPr/>
        </p:nvSpPr>
        <p:spPr>
          <a:xfrm>
            <a:off x="3225800" y="2960688"/>
            <a:ext cx="622300" cy="623887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2" name="Google Shape;482;p9"/>
          <p:cNvSpPr/>
          <p:nvPr/>
        </p:nvSpPr>
        <p:spPr>
          <a:xfrm>
            <a:off x="2530475" y="2770188"/>
            <a:ext cx="422275" cy="420687"/>
          </a:xfrm>
          <a:prstGeom prst="ellipse">
            <a:avLst/>
          </a:prstGeom>
          <a:solidFill>
            <a:srgbClr val="E27902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3" name="Google Shape;483;p9"/>
          <p:cNvSpPr/>
          <p:nvPr/>
        </p:nvSpPr>
        <p:spPr>
          <a:xfrm>
            <a:off x="2373313" y="3076575"/>
            <a:ext cx="574675" cy="57150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4" name="Google Shape;484;p9"/>
          <p:cNvSpPr/>
          <p:nvPr/>
        </p:nvSpPr>
        <p:spPr>
          <a:xfrm>
            <a:off x="3082925" y="1391870"/>
            <a:ext cx="1066800" cy="1068388"/>
          </a:xfrm>
          <a:prstGeom prst="ellipse">
            <a:avLst/>
          </a:prstGeom>
          <a:solidFill>
            <a:srgbClr val="7030A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5" name="Google Shape;485;p9"/>
          <p:cNvSpPr/>
          <p:nvPr/>
        </p:nvSpPr>
        <p:spPr>
          <a:xfrm>
            <a:off x="3203575" y="1533351"/>
            <a:ext cx="866775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Impact"/>
              <a:buNone/>
            </a:pPr>
            <a:r>
              <a:rPr lang="zh-TW" sz="4800" b="0" i="0" u="none" strike="noStrike" cap="none" dirty="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2-2</a:t>
            </a: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9"/>
          <p:cNvSpPr/>
          <p:nvPr/>
        </p:nvSpPr>
        <p:spPr>
          <a:xfrm>
            <a:off x="4503738" y="1530838"/>
            <a:ext cx="409912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6000"/>
              <a:buFont typeface="Arial"/>
              <a:buNone/>
            </a:pPr>
            <a:r>
              <a:rPr lang="zh-TW" sz="6000" b="1" i="0" u="none" strike="noStrike" cap="none" dirty="0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比賽說明</a:t>
            </a:r>
            <a:endParaRPr sz="6000" b="1" i="0" u="none" strike="noStrike" cap="none" dirty="0">
              <a:solidFill>
                <a:srgbClr val="7030A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89" name="Google Shape;489;p9"/>
          <p:cNvSpPr/>
          <p:nvPr/>
        </p:nvSpPr>
        <p:spPr>
          <a:xfrm>
            <a:off x="2187658" y="1167103"/>
            <a:ext cx="428625" cy="388648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486;p9"/>
          <p:cNvSpPr/>
          <p:nvPr/>
        </p:nvSpPr>
        <p:spPr>
          <a:xfrm>
            <a:off x="3945120" y="2561951"/>
            <a:ext cx="5093372" cy="215443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6000"/>
              <a:buFont typeface="Arial"/>
              <a:buNone/>
            </a:pPr>
            <a:r>
              <a:rPr lang="en-US" altLang="zh-TW" sz="2800" b="1" i="0" u="none" strike="noStrike" cap="none" dirty="0" smtClean="0">
                <a:solidFill>
                  <a:srgbClr val="FF33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1.</a:t>
            </a:r>
            <a:r>
              <a:rPr lang="zh-TW" altLang="en-US" sz="2800" b="1" i="0" u="none" strike="noStrike" cap="none" dirty="0" smtClean="0">
                <a:solidFill>
                  <a:srgbClr val="FF33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部分隊伍休息區有做調整，請詳閱。</a:t>
            </a:r>
            <a:endParaRPr lang="en-US" altLang="zh-TW" sz="2800" b="1" i="0" u="none" strike="noStrike" cap="none" dirty="0" smtClean="0">
              <a:solidFill>
                <a:srgbClr val="FF33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6000"/>
              <a:buFont typeface="Arial"/>
              <a:buNone/>
            </a:pPr>
            <a:r>
              <a:rPr lang="en-US" sz="2800" b="1" dirty="0" smtClean="0">
                <a:solidFill>
                  <a:srgbClr val="FF33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2.</a:t>
            </a:r>
            <a:r>
              <a:rPr lang="zh-TW" altLang="en-US" sz="2800" b="1" dirty="0" smtClean="0">
                <a:solidFill>
                  <a:srgbClr val="FF33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各隊人數不一，參賽隊伍若對休息區大小有不同需求，可與鄰近隊伍商量。</a:t>
            </a:r>
            <a:endParaRPr sz="2800" b="1" i="0" u="none" strike="noStrike" cap="none" dirty="0">
              <a:solidFill>
                <a:srgbClr val="FF33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"/>
                                        <p:tgtEl>
                                          <p:spTgt spid="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"/>
                                        <p:tgtEl>
                                          <p:spTgt spid="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00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300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300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300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300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300"/>
                                        <p:tgtEl>
                                          <p:spTgt spid="4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300"/>
                                        <p:tgtEl>
                                          <p:spTgt spid="4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300"/>
                                        <p:tgtEl>
                                          <p:spTgt spid="4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300"/>
                                        <p:tgtEl>
                                          <p:spTgt spid="4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30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30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300"/>
                                        <p:tgtEl>
                                          <p:spTgt spid="4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300"/>
                                        <p:tgtEl>
                                          <p:spTgt spid="4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300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300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30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30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300"/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300"/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30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30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300"/>
                                        <p:tgtEl>
                                          <p:spTgt spid="4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300"/>
                                        <p:tgtEl>
                                          <p:spTgt spid="4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300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300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300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300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30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30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30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30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1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1"/>
          <p:cNvSpPr/>
          <p:nvPr/>
        </p:nvSpPr>
        <p:spPr>
          <a:xfrm>
            <a:off x="1140789" y="42502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510;p11"/>
          <p:cNvSpPr/>
          <p:nvPr/>
        </p:nvSpPr>
        <p:spPr>
          <a:xfrm>
            <a:off x="175588" y="182202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1" name="Google Shape;511;p11"/>
          <p:cNvSpPr/>
          <p:nvPr/>
        </p:nvSpPr>
        <p:spPr>
          <a:xfrm>
            <a:off x="439114" y="353652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512;p11"/>
          <p:cNvSpPr/>
          <p:nvPr/>
        </p:nvSpPr>
        <p:spPr>
          <a:xfrm>
            <a:off x="618501" y="164739"/>
            <a:ext cx="458788" cy="450850"/>
          </a:xfrm>
          <a:prstGeom prst="ellipse">
            <a:avLst/>
          </a:prstGeom>
          <a:solidFill>
            <a:srgbClr val="EA5514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" name="Google Shape;513;p11"/>
          <p:cNvSpPr/>
          <p:nvPr/>
        </p:nvSpPr>
        <p:spPr>
          <a:xfrm>
            <a:off x="46689" y="802915"/>
            <a:ext cx="1311899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200"/>
              <a:buFont typeface="Arial"/>
              <a:buNone/>
            </a:pPr>
            <a:r>
              <a:rPr lang="zh-TW" sz="2400" b="1" i="0" u="none" strike="noStrike" cap="none" dirty="0">
                <a:solidFill>
                  <a:srgbClr val="FF66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港藝中心</a:t>
            </a:r>
            <a:endParaRPr lang="en-US" altLang="zh-TW" sz="2400" b="1" i="0" u="none" strike="noStrike" cap="none" dirty="0">
              <a:solidFill>
                <a:srgbClr val="FF66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200"/>
              <a:buFont typeface="Arial"/>
              <a:buNone/>
            </a:pPr>
            <a:r>
              <a:rPr lang="zh-TW" sz="2400" b="1" i="0" u="none" strike="noStrike" cap="none" dirty="0">
                <a:solidFill>
                  <a:srgbClr val="FF66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比賽時間</a:t>
            </a:r>
            <a:endParaRPr lang="en-US" altLang="zh-TW" sz="2400" b="1" i="0" u="none" strike="noStrike" cap="none" dirty="0">
              <a:solidFill>
                <a:srgbClr val="FF66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200"/>
              <a:buFont typeface="Arial"/>
              <a:buNone/>
            </a:pPr>
            <a:r>
              <a:rPr lang="zh-TW" sz="2400" b="1" i="0" u="none" strike="noStrike" cap="none" dirty="0">
                <a:solidFill>
                  <a:srgbClr val="FF66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(預估)</a:t>
            </a:r>
            <a:endParaRPr sz="2400" b="1" i="0" u="none" strike="noStrike" cap="none" dirty="0">
              <a:solidFill>
                <a:srgbClr val="FF66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ACF24EDC-5613-4AEE-B491-BE14865E3C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7219870"/>
              </p:ext>
            </p:extLst>
          </p:nvPr>
        </p:nvGraphicFramePr>
        <p:xfrm>
          <a:off x="1358588" y="907633"/>
          <a:ext cx="7738982" cy="4151584"/>
        </p:xfrm>
        <a:graphic>
          <a:graphicData uri="http://schemas.openxmlformats.org/drawingml/2006/table">
            <a:tbl>
              <a:tblPr firstRow="1" firstCol="1" bandRow="1">
                <a:tableStyleId>{F532E1A0-0AD9-457F-83AC-A5EA396A22F6}</a:tableStyleId>
              </a:tblPr>
              <a:tblGrid>
                <a:gridCol w="426231">
                  <a:extLst>
                    <a:ext uri="{9D8B030D-6E8A-4147-A177-3AD203B41FA5}">
                      <a16:colId xmlns:a16="http://schemas.microsoft.com/office/drawing/2014/main" val="1337295143"/>
                    </a:ext>
                  </a:extLst>
                </a:gridCol>
                <a:gridCol w="254456">
                  <a:extLst>
                    <a:ext uri="{9D8B030D-6E8A-4147-A177-3AD203B41FA5}">
                      <a16:colId xmlns:a16="http://schemas.microsoft.com/office/drawing/2014/main" val="2580681897"/>
                    </a:ext>
                  </a:extLst>
                </a:gridCol>
                <a:gridCol w="348728">
                  <a:extLst>
                    <a:ext uri="{9D8B030D-6E8A-4147-A177-3AD203B41FA5}">
                      <a16:colId xmlns:a16="http://schemas.microsoft.com/office/drawing/2014/main" val="2124486798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1755064355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3679779704"/>
                    </a:ext>
                  </a:extLst>
                </a:gridCol>
                <a:gridCol w="1045980">
                  <a:extLst>
                    <a:ext uri="{9D8B030D-6E8A-4147-A177-3AD203B41FA5}">
                      <a16:colId xmlns:a16="http://schemas.microsoft.com/office/drawing/2014/main" val="2839637052"/>
                    </a:ext>
                  </a:extLst>
                </a:gridCol>
                <a:gridCol w="2747587">
                  <a:extLst>
                    <a:ext uri="{9D8B030D-6E8A-4147-A177-3AD203B41FA5}">
                      <a16:colId xmlns:a16="http://schemas.microsoft.com/office/drawing/2014/main" val="324745567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703200908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732837499"/>
                    </a:ext>
                  </a:extLst>
                </a:gridCol>
              </a:tblGrid>
              <a:tr h="464948">
                <a:tc rowSpan="10">
                  <a:txBody>
                    <a:bodyPr/>
                    <a:lstStyle/>
                    <a:p>
                      <a:pPr marL="71755" marR="71755"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100" b="1" i="0" u="none" strike="noStrike" kern="0" cap="none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  <a:latin typeface="Calibri"/>
                          <a:ea typeface="Calibri"/>
                          <a:cs typeface="Calibri"/>
                          <a:sym typeface="Arial"/>
                        </a:rPr>
                        <a:t>113</a:t>
                      </a:r>
                      <a:r>
                        <a:rPr lang="zh-TW" altLang="en-US" sz="1100" b="1" i="0" u="none" strike="noStrike" kern="0" cap="none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  <a:latin typeface="Calibri"/>
                          <a:cs typeface="Calibri"/>
                          <a:sym typeface="Arial"/>
                        </a:rPr>
                        <a:t>年</a:t>
                      </a:r>
                      <a:r>
                        <a:rPr lang="en-US" sz="1100" b="1" i="0" u="none" strike="noStrike" kern="0" cap="none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  <a:latin typeface="Calibri"/>
                          <a:ea typeface="Calibri"/>
                          <a:cs typeface="Calibri"/>
                          <a:sym typeface="Arial"/>
                        </a:rPr>
                        <a:t>11</a:t>
                      </a:r>
                      <a:r>
                        <a:rPr lang="zh-TW" altLang="en-US" sz="1100" b="1" i="0" u="none" strike="noStrike" kern="0" cap="none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  <a:latin typeface="Calibri"/>
                          <a:cs typeface="Calibri"/>
                          <a:sym typeface="Arial"/>
                        </a:rPr>
                        <a:t>月</a:t>
                      </a:r>
                      <a:r>
                        <a:rPr lang="en-US" sz="1100" b="1" i="0" u="none" strike="noStrike" kern="0" cap="none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  <a:latin typeface="Calibri"/>
                          <a:ea typeface="Calibri"/>
                          <a:cs typeface="Calibri"/>
                          <a:sym typeface="Arial"/>
                        </a:rPr>
                        <a:t>19</a:t>
                      </a:r>
                      <a:r>
                        <a:rPr lang="zh-TW" altLang="en-US" sz="1100" b="1" i="0" u="none" strike="noStrike" kern="0" cap="none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  <a:latin typeface="Calibri"/>
                          <a:cs typeface="Calibri"/>
                          <a:sym typeface="Arial"/>
                        </a:rPr>
                        <a:t>日星期二</a:t>
                      </a:r>
                      <a:endParaRPr lang="zh-TW" altLang="en-US" sz="1100" b="1" i="0" u="none" strike="noStrike" kern="0" cap="none" dirty="0">
                        <a:solidFill>
                          <a:srgbClr val="FF3300"/>
                        </a:solidFill>
                        <a:effectLst/>
                        <a:highlight>
                          <a:srgbClr val="FFFF00"/>
                        </a:highlight>
                        <a:latin typeface="Calibri"/>
                        <a:ea typeface="新細明體" panose="02020500000000000000" pitchFamily="18" charset="-120"/>
                        <a:cs typeface="Calibri"/>
                        <a:sym typeface="Arial"/>
                      </a:endParaRPr>
                    </a:p>
                  </a:txBody>
                  <a:tcPr marL="15358" marR="153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0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highlight>
                            <a:srgbClr val="FF00FF"/>
                          </a:highlight>
                        </a:rPr>
                        <a:t>上午</a:t>
                      </a:r>
                      <a:r>
                        <a:rPr lang="en-US" sz="1400" b="1" kern="0" dirty="0">
                          <a:effectLst/>
                          <a:highlight>
                            <a:srgbClr val="FF00FF"/>
                          </a:highlight>
                        </a:rPr>
                        <a:t>(8)</a:t>
                      </a:r>
                      <a:endParaRPr lang="zh-TW" sz="1400" b="1" kern="100" dirty="0">
                        <a:effectLst/>
                        <a:highlight>
                          <a:srgbClr val="FF00FF"/>
                        </a:highlight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5358" marR="153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</a:rPr>
                        <a:t>場次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5358" marR="153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</a:rPr>
                        <a:t>出場序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5358" marR="153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</a:rPr>
                        <a:t>比賽類別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5358" marR="153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</a:rPr>
                        <a:t>比賽組別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5358" marR="153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</a:rPr>
                        <a:t>學校名稱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5358" marR="153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</a:rPr>
                        <a:t>使用鋼琴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5358" marR="153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zh-TW" altLang="en-US" sz="1400" b="1" i="0" u="none" strike="noStrike" kern="0" cap="none" dirty="0">
                          <a:solidFill>
                            <a:schemeClr val="lt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休息區</a:t>
                      </a:r>
                      <a:endParaRPr lang="zh-TW" sz="1400" b="1" i="0" u="none" strike="noStrike" kern="0" cap="none" dirty="0">
                        <a:solidFill>
                          <a:schemeClr val="lt1"/>
                        </a:solidFill>
                        <a:effectLst/>
                        <a:latin typeface="Calibri"/>
                        <a:ea typeface="Calibri"/>
                        <a:cs typeface="Calibri"/>
                        <a:sym typeface="Arial"/>
                      </a:endParaRPr>
                    </a:p>
                  </a:txBody>
                  <a:tcPr marL="15358" marR="153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312208"/>
                  </a:ext>
                </a:extLst>
              </a:tr>
              <a:tr h="40271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</a:rPr>
                        <a:t>一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5358" marR="153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effectLst/>
                        </a:rPr>
                        <a:t>1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5358" marR="153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</a:rPr>
                        <a:t>管樂合奏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5358" marR="153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</a:rPr>
                        <a:t>高中職</a:t>
                      </a:r>
                      <a:r>
                        <a:rPr lang="en-US" sz="1400" b="1" kern="0" dirty="0">
                          <a:effectLst/>
                        </a:rPr>
                        <a:t>A</a:t>
                      </a:r>
                      <a:r>
                        <a:rPr lang="zh-TW" sz="1400" b="1" kern="0" dirty="0">
                          <a:effectLst/>
                        </a:rPr>
                        <a:t>組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5358" marR="153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</a:rPr>
                        <a:t>臺中市青年高級中學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5358" marR="153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TW" sz="1400" b="1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358" marR="153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A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9158"/>
                  </a:ext>
                </a:extLst>
              </a:tr>
              <a:tr h="40271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effectLst/>
                        </a:rPr>
                        <a:t>2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5358" marR="153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</a:rPr>
                        <a:t>高中職</a:t>
                      </a:r>
                      <a:r>
                        <a:rPr lang="en-US" sz="1400" b="1" kern="0" dirty="0">
                          <a:effectLst/>
                        </a:rPr>
                        <a:t>B</a:t>
                      </a:r>
                      <a:r>
                        <a:rPr lang="zh-TW" sz="1400" b="1" kern="0" dirty="0">
                          <a:effectLst/>
                        </a:rPr>
                        <a:t>組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5358" marR="153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</a:rPr>
                        <a:t>臺中市立臺中第一高級中等學校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5358" marR="153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TW" sz="1400" b="1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358" marR="153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B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5557370"/>
                  </a:ext>
                </a:extLst>
              </a:tr>
              <a:tr h="40271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effectLst/>
                        </a:rPr>
                        <a:t>3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5358" marR="153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</a:rPr>
                        <a:t>高中職</a:t>
                      </a:r>
                      <a:r>
                        <a:rPr lang="en-US" sz="1400" b="1" kern="0" dirty="0">
                          <a:effectLst/>
                        </a:rPr>
                        <a:t>B</a:t>
                      </a:r>
                      <a:r>
                        <a:rPr lang="zh-TW" sz="1400" b="1" kern="0" dirty="0">
                          <a:effectLst/>
                        </a:rPr>
                        <a:t>組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5358" marR="153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</a:rPr>
                        <a:t>臺中市私立明道高級中學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5358" marR="153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TW" sz="1400" b="1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358" marR="153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C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8839142"/>
                  </a:ext>
                </a:extLst>
              </a:tr>
              <a:tr h="40271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effectLst/>
                        </a:rPr>
                        <a:t>4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5358" marR="153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</a:rPr>
                        <a:t>高中職</a:t>
                      </a:r>
                      <a:r>
                        <a:rPr lang="en-US" sz="1400" b="1" kern="0" dirty="0">
                          <a:effectLst/>
                        </a:rPr>
                        <a:t>B</a:t>
                      </a:r>
                      <a:r>
                        <a:rPr lang="zh-TW" sz="1400" b="1" kern="0" dirty="0">
                          <a:effectLst/>
                        </a:rPr>
                        <a:t>組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5358" marR="153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</a:rPr>
                        <a:t>臺中市立文華高級中等學校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5358" marR="153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</a:rPr>
                        <a:t>是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5358" marR="153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D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146158"/>
                  </a:ext>
                </a:extLst>
              </a:tr>
              <a:tr h="46494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chemeClr val="bg1"/>
                          </a:solidFill>
                          <a:effectLst/>
                        </a:rPr>
                        <a:t>場次</a:t>
                      </a:r>
                      <a:endParaRPr lang="zh-TW" sz="1400" b="1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5358" marR="153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chemeClr val="bg1"/>
                          </a:solidFill>
                          <a:effectLst/>
                        </a:rPr>
                        <a:t>出場序</a:t>
                      </a:r>
                      <a:endParaRPr lang="zh-TW" sz="1400" b="1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5358" marR="153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chemeClr val="bg1"/>
                          </a:solidFill>
                          <a:effectLst/>
                        </a:rPr>
                        <a:t>比賽類別</a:t>
                      </a:r>
                      <a:endParaRPr lang="zh-TW" sz="1400" b="1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5358" marR="153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chemeClr val="bg1"/>
                          </a:solidFill>
                          <a:effectLst/>
                        </a:rPr>
                        <a:t>比賽組別</a:t>
                      </a:r>
                      <a:endParaRPr lang="zh-TW" sz="1400" b="1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5358" marR="153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chemeClr val="bg1"/>
                          </a:solidFill>
                          <a:effectLst/>
                        </a:rPr>
                        <a:t>學校名稱</a:t>
                      </a:r>
                      <a:endParaRPr lang="zh-TW" sz="1400" b="1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5358" marR="153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chemeClr val="bg1"/>
                          </a:solidFill>
                          <a:effectLst/>
                        </a:rPr>
                        <a:t>使用鋼琴</a:t>
                      </a:r>
                      <a:endParaRPr lang="zh-TW" sz="1400" b="1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5358" marR="153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sz="1400" b="1" i="0" u="none" strike="noStrike" kern="0" cap="none" dirty="0">
                          <a:solidFill>
                            <a:schemeClr val="lt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休息區</a:t>
                      </a:r>
                      <a:endParaRPr lang="zh-TW" altLang="zh-TW" sz="1400" b="1" i="0" u="none" strike="noStrike" kern="0" cap="none" dirty="0">
                        <a:solidFill>
                          <a:schemeClr val="lt1"/>
                        </a:solidFill>
                        <a:effectLst/>
                        <a:latin typeface="Calibri"/>
                        <a:ea typeface="Calibri"/>
                        <a:cs typeface="Calibri"/>
                        <a:sym typeface="Arial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5938057"/>
                  </a:ext>
                </a:extLst>
              </a:tr>
              <a:tr h="40271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</a:rPr>
                        <a:t>二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5358" marR="153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effectLst/>
                        </a:rPr>
                        <a:t>1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5358" marR="153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</a:rPr>
                        <a:t>管樂合奏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5358" marR="153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</a:rPr>
                        <a:t>高中職</a:t>
                      </a:r>
                      <a:r>
                        <a:rPr lang="en-US" sz="1400" b="1" kern="0" dirty="0">
                          <a:effectLst/>
                        </a:rPr>
                        <a:t>B</a:t>
                      </a:r>
                      <a:r>
                        <a:rPr lang="zh-TW" sz="1400" b="1" kern="0" dirty="0">
                          <a:effectLst/>
                        </a:rPr>
                        <a:t>組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5358" marR="153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</a:rPr>
                        <a:t>臺中市立臺中第二高級中等學校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5358" marR="153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TW" sz="1400" b="1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358" marR="153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E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9639896"/>
                  </a:ext>
                </a:extLst>
              </a:tr>
              <a:tr h="40271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effectLst/>
                        </a:rPr>
                        <a:t>2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5358" marR="153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</a:rPr>
                        <a:t>高中職</a:t>
                      </a:r>
                      <a:r>
                        <a:rPr lang="en-US" sz="1400" b="1" kern="0" dirty="0">
                          <a:effectLst/>
                        </a:rPr>
                        <a:t>B</a:t>
                      </a:r>
                      <a:r>
                        <a:rPr lang="zh-TW" sz="1400" b="1" kern="0" dirty="0">
                          <a:effectLst/>
                        </a:rPr>
                        <a:t>組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5358" marR="153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</a:rPr>
                        <a:t>臺中市立豐原商業高級中等學校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5358" marR="153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TW" sz="1400" b="1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358" marR="153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F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4860248"/>
                  </a:ext>
                </a:extLst>
              </a:tr>
              <a:tr h="40271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effectLst/>
                        </a:rPr>
                        <a:t>3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5358" marR="153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</a:rPr>
                        <a:t>高中職</a:t>
                      </a:r>
                      <a:r>
                        <a:rPr lang="en-US" sz="1400" b="1" kern="0" dirty="0">
                          <a:effectLst/>
                        </a:rPr>
                        <a:t>B</a:t>
                      </a:r>
                      <a:r>
                        <a:rPr lang="zh-TW" sz="1400" b="1" kern="0" dirty="0">
                          <a:effectLst/>
                        </a:rPr>
                        <a:t>組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5358" marR="153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</a:rPr>
                        <a:t>臺中市常春藤高級中學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5358" marR="153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TW" sz="1400" b="1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358" marR="153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G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2142779"/>
                  </a:ext>
                </a:extLst>
              </a:tr>
              <a:tr h="40271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effectLst/>
                        </a:rPr>
                        <a:t>4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5358" marR="153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</a:rPr>
                        <a:t>高中職</a:t>
                      </a:r>
                      <a:r>
                        <a:rPr lang="en-US" sz="1400" b="1" kern="0" dirty="0">
                          <a:effectLst/>
                        </a:rPr>
                        <a:t>B</a:t>
                      </a:r>
                      <a:r>
                        <a:rPr lang="zh-TW" sz="1400" b="1" kern="0" dirty="0">
                          <a:effectLst/>
                        </a:rPr>
                        <a:t>組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5358" marR="153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</a:rPr>
                        <a:t>臺中市立臺中女子高級中等學校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5358" marR="153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</a:rPr>
                        <a:t>是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5358" marR="1535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H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4851478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C5F4ABF1-2D32-490B-9C01-78194DBE2F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0988" y="190109"/>
            <a:ext cx="727114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臺中市</a:t>
            </a:r>
            <a:r>
              <a:rPr kumimoji="0" lang="en-US" altLang="zh-TW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113</a:t>
            </a:r>
            <a:r>
              <a:rPr kumimoji="0" lang="zh-TW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學年度學生音樂比賽</a:t>
            </a:r>
            <a:r>
              <a:rPr kumimoji="0" lang="zh-TW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  </a:t>
            </a:r>
            <a:r>
              <a:rPr kumimoji="0" lang="en-US" altLang="zh-TW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【</a:t>
            </a:r>
            <a:r>
              <a:rPr kumimoji="0" lang="zh-TW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港藝中心場</a:t>
            </a:r>
            <a:r>
              <a:rPr kumimoji="0" lang="en-US" altLang="zh-TW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】</a:t>
            </a:r>
            <a:r>
              <a:rPr kumimoji="0" lang="en-US" altLang="zh-TW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  </a:t>
            </a:r>
            <a:r>
              <a:rPr kumimoji="0" lang="zh-TW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出場序配置表</a:t>
            </a:r>
            <a:endParaRPr kumimoji="0" lang="zh-TW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55F71263-B9CD-488E-B72D-468AD2D64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0988" y="496512"/>
            <a:ext cx="727114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zh-TW" altLang="en-US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◆第一場：</a:t>
            </a:r>
            <a:r>
              <a:rPr lang="en-US" altLang="zh-TW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08:30 (08:00</a:t>
            </a:r>
            <a:r>
              <a:rPr lang="zh-TW" altLang="en-US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報到</a:t>
            </a:r>
            <a:r>
              <a:rPr lang="en-US" altLang="zh-TW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)◆</a:t>
            </a:r>
            <a:r>
              <a:rPr lang="zh-TW" altLang="en-US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第二場：</a:t>
            </a:r>
            <a:r>
              <a:rPr lang="en-US" altLang="zh-TW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10:30 (10:00</a:t>
            </a:r>
            <a:r>
              <a:rPr lang="zh-TW" altLang="en-US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報到</a:t>
            </a:r>
            <a:r>
              <a:rPr lang="en-US" altLang="zh-TW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"/>
          <p:cNvSpPr/>
          <p:nvPr/>
        </p:nvSpPr>
        <p:spPr>
          <a:xfrm>
            <a:off x="5344767" y="-574648"/>
            <a:ext cx="1892300" cy="1895475"/>
          </a:xfrm>
          <a:prstGeom prst="ellipse">
            <a:avLst/>
          </a:prstGeom>
          <a:solidFill>
            <a:srgbClr val="BAE36B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2"/>
          <p:cNvSpPr/>
          <p:nvPr/>
        </p:nvSpPr>
        <p:spPr>
          <a:xfrm>
            <a:off x="7021167" y="281015"/>
            <a:ext cx="184150" cy="184150"/>
          </a:xfrm>
          <a:prstGeom prst="ellipse">
            <a:avLst/>
          </a:prstGeom>
          <a:solidFill>
            <a:srgbClr val="6EAB1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2"/>
          <p:cNvSpPr/>
          <p:nvPr/>
        </p:nvSpPr>
        <p:spPr>
          <a:xfrm>
            <a:off x="4839942" y="914427"/>
            <a:ext cx="1276350" cy="1281113"/>
          </a:xfrm>
          <a:prstGeom prst="ellipse">
            <a:avLst/>
          </a:prstGeom>
          <a:solidFill>
            <a:srgbClr val="B9DBD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2"/>
          <p:cNvSpPr/>
          <p:nvPr/>
        </p:nvSpPr>
        <p:spPr>
          <a:xfrm>
            <a:off x="6255992" y="949352"/>
            <a:ext cx="781050" cy="781050"/>
          </a:xfrm>
          <a:prstGeom prst="ellipse">
            <a:avLst/>
          </a:prstGeom>
          <a:solidFill>
            <a:srgbClr val="ED9B38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2"/>
          <p:cNvSpPr/>
          <p:nvPr/>
        </p:nvSpPr>
        <p:spPr>
          <a:xfrm>
            <a:off x="7259292" y="392140"/>
            <a:ext cx="381000" cy="377825"/>
          </a:xfrm>
          <a:prstGeom prst="ellipse">
            <a:avLst/>
          </a:prstGeom>
          <a:solidFill>
            <a:srgbClr val="F5EA9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2"/>
          <p:cNvSpPr/>
          <p:nvPr/>
        </p:nvSpPr>
        <p:spPr>
          <a:xfrm>
            <a:off x="6449667" y="465165"/>
            <a:ext cx="2546796" cy="2490787"/>
          </a:xfrm>
          <a:prstGeom prst="ellipse">
            <a:avLst/>
          </a:prstGeom>
          <a:solidFill>
            <a:srgbClr val="D8AEAF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2"/>
          <p:cNvSpPr/>
          <p:nvPr/>
        </p:nvSpPr>
        <p:spPr>
          <a:xfrm>
            <a:off x="8131852" y="-398510"/>
            <a:ext cx="1471190" cy="1762125"/>
          </a:xfrm>
          <a:prstGeom prst="ellipse">
            <a:avLst/>
          </a:prstGeom>
          <a:solidFill>
            <a:srgbClr val="99CED2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2"/>
          <p:cNvSpPr/>
          <p:nvPr/>
        </p:nvSpPr>
        <p:spPr>
          <a:xfrm>
            <a:off x="7643467" y="2624165"/>
            <a:ext cx="635000" cy="636587"/>
          </a:xfrm>
          <a:prstGeom prst="ellipse">
            <a:avLst/>
          </a:prstGeom>
          <a:solidFill>
            <a:srgbClr val="E78A47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2"/>
          <p:cNvSpPr/>
          <p:nvPr/>
        </p:nvSpPr>
        <p:spPr>
          <a:xfrm>
            <a:off x="6865592" y="3048027"/>
            <a:ext cx="1016000" cy="1017588"/>
          </a:xfrm>
          <a:prstGeom prst="ellipse">
            <a:avLst/>
          </a:prstGeom>
          <a:solidFill>
            <a:srgbClr val="A5C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2"/>
          <p:cNvSpPr/>
          <p:nvPr/>
        </p:nvSpPr>
        <p:spPr>
          <a:xfrm>
            <a:off x="8151467" y="2640040"/>
            <a:ext cx="215900" cy="215900"/>
          </a:xfrm>
          <a:prstGeom prst="ellipse">
            <a:avLst/>
          </a:prstGeom>
          <a:solidFill>
            <a:srgbClr val="BDED6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2"/>
          <p:cNvSpPr/>
          <p:nvPr/>
        </p:nvSpPr>
        <p:spPr>
          <a:xfrm>
            <a:off x="7395817" y="2474940"/>
            <a:ext cx="215900" cy="215900"/>
          </a:xfrm>
          <a:prstGeom prst="ellipse">
            <a:avLst/>
          </a:prstGeom>
          <a:solidFill>
            <a:srgbClr val="BCED61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2"/>
          <p:cNvSpPr/>
          <p:nvPr/>
        </p:nvSpPr>
        <p:spPr>
          <a:xfrm>
            <a:off x="7113242" y="2646390"/>
            <a:ext cx="377825" cy="379412"/>
          </a:xfrm>
          <a:prstGeom prst="ellipse">
            <a:avLst/>
          </a:prstGeom>
          <a:solidFill>
            <a:srgbClr val="CB99CC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2"/>
          <p:cNvSpPr/>
          <p:nvPr/>
        </p:nvSpPr>
        <p:spPr>
          <a:xfrm>
            <a:off x="6309967" y="2078065"/>
            <a:ext cx="1009650" cy="1011237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2"/>
          <p:cNvSpPr/>
          <p:nvPr/>
        </p:nvSpPr>
        <p:spPr>
          <a:xfrm>
            <a:off x="5840067" y="1797077"/>
            <a:ext cx="555625" cy="557213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2"/>
          <p:cNvSpPr/>
          <p:nvPr/>
        </p:nvSpPr>
        <p:spPr>
          <a:xfrm>
            <a:off x="5506692" y="2278090"/>
            <a:ext cx="514350" cy="514350"/>
          </a:xfrm>
          <a:prstGeom prst="ellipse">
            <a:avLst/>
          </a:prstGeom>
          <a:solidFill>
            <a:srgbClr val="8CDB27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2"/>
          <p:cNvSpPr/>
          <p:nvPr/>
        </p:nvSpPr>
        <p:spPr>
          <a:xfrm>
            <a:off x="6142776" y="4665539"/>
            <a:ext cx="146050" cy="147638"/>
          </a:xfrm>
          <a:prstGeom prst="ellipse">
            <a:avLst/>
          </a:prstGeom>
          <a:solidFill>
            <a:srgbClr val="BCED6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2"/>
          <p:cNvSpPr/>
          <p:nvPr/>
        </p:nvSpPr>
        <p:spPr>
          <a:xfrm>
            <a:off x="6519517" y="4221190"/>
            <a:ext cx="146050" cy="149225"/>
          </a:xfrm>
          <a:prstGeom prst="ellipse">
            <a:avLst/>
          </a:prstGeom>
          <a:solidFill>
            <a:srgbClr val="B03896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2"/>
          <p:cNvSpPr/>
          <p:nvPr/>
        </p:nvSpPr>
        <p:spPr>
          <a:xfrm>
            <a:off x="6494117" y="4497415"/>
            <a:ext cx="241300" cy="241300"/>
          </a:xfrm>
          <a:prstGeom prst="ellipse">
            <a:avLst/>
          </a:prstGeom>
          <a:solidFill>
            <a:srgbClr val="F0CA6C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2"/>
          <p:cNvSpPr/>
          <p:nvPr/>
        </p:nvSpPr>
        <p:spPr>
          <a:xfrm>
            <a:off x="6265517" y="4906990"/>
            <a:ext cx="104775" cy="106362"/>
          </a:xfrm>
          <a:prstGeom prst="ellipse">
            <a:avLst/>
          </a:prstGeom>
          <a:solidFill>
            <a:srgbClr val="F0CA6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2"/>
          <p:cNvSpPr/>
          <p:nvPr/>
        </p:nvSpPr>
        <p:spPr>
          <a:xfrm>
            <a:off x="6462367" y="5273702"/>
            <a:ext cx="146050" cy="146050"/>
          </a:xfrm>
          <a:prstGeom prst="ellipse">
            <a:avLst/>
          </a:prstGeom>
          <a:solidFill>
            <a:srgbClr val="7BBFA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2"/>
          <p:cNvSpPr/>
          <p:nvPr/>
        </p:nvSpPr>
        <p:spPr>
          <a:xfrm>
            <a:off x="6459192" y="4906990"/>
            <a:ext cx="263525" cy="261937"/>
          </a:xfrm>
          <a:prstGeom prst="ellipse">
            <a:avLst/>
          </a:prstGeom>
          <a:solidFill>
            <a:srgbClr val="EB4544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2"/>
          <p:cNvSpPr/>
          <p:nvPr/>
        </p:nvSpPr>
        <p:spPr>
          <a:xfrm>
            <a:off x="6386167" y="5095902"/>
            <a:ext cx="149225" cy="149225"/>
          </a:xfrm>
          <a:prstGeom prst="ellipse">
            <a:avLst/>
          </a:prstGeom>
          <a:solidFill>
            <a:srgbClr val="8DC65B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2"/>
          <p:cNvSpPr/>
          <p:nvPr/>
        </p:nvSpPr>
        <p:spPr>
          <a:xfrm>
            <a:off x="6281392" y="4573615"/>
            <a:ext cx="333375" cy="333375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2"/>
          <p:cNvSpPr/>
          <p:nvPr/>
        </p:nvSpPr>
        <p:spPr>
          <a:xfrm>
            <a:off x="6351242" y="1890740"/>
            <a:ext cx="463550" cy="463550"/>
          </a:xfrm>
          <a:prstGeom prst="ellipse">
            <a:avLst/>
          </a:prstGeom>
          <a:solidFill>
            <a:srgbClr val="B9DBD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2"/>
          <p:cNvSpPr/>
          <p:nvPr/>
        </p:nvSpPr>
        <p:spPr>
          <a:xfrm>
            <a:off x="6627467" y="3781452"/>
            <a:ext cx="622300" cy="623888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2"/>
          <p:cNvSpPr/>
          <p:nvPr/>
        </p:nvSpPr>
        <p:spPr>
          <a:xfrm>
            <a:off x="6141692" y="3648102"/>
            <a:ext cx="422275" cy="420688"/>
          </a:xfrm>
          <a:prstGeom prst="ellipse">
            <a:avLst/>
          </a:prstGeom>
          <a:solidFill>
            <a:srgbClr val="E27902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2"/>
          <p:cNvSpPr/>
          <p:nvPr/>
        </p:nvSpPr>
        <p:spPr>
          <a:xfrm>
            <a:off x="5874992" y="3967190"/>
            <a:ext cx="574675" cy="57150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2"/>
          <p:cNvSpPr/>
          <p:nvPr/>
        </p:nvSpPr>
        <p:spPr>
          <a:xfrm>
            <a:off x="5490502" y="3869385"/>
            <a:ext cx="555625" cy="557214"/>
          </a:xfrm>
          <a:prstGeom prst="ellipse">
            <a:avLst/>
          </a:prstGeom>
          <a:solidFill>
            <a:srgbClr val="EA5514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2"/>
          <p:cNvSpPr/>
          <p:nvPr/>
        </p:nvSpPr>
        <p:spPr>
          <a:xfrm>
            <a:off x="283371" y="238623"/>
            <a:ext cx="5061396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ts val="2000"/>
              <a:buFont typeface="Microsoft Yahei"/>
              <a:buNone/>
              <a:tabLst/>
              <a:defRPr/>
            </a:pPr>
            <a:r>
              <a:rPr kumimoji="0" lang="zh-TW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205867"/>
                </a:solidFill>
                <a:effectLst/>
                <a:uLnTx/>
                <a:uFillTx/>
                <a:latin typeface="Microsoft Yahei"/>
                <a:ea typeface="Microsoft Yahei"/>
                <a:cs typeface="Microsoft Yahei"/>
                <a:sym typeface="Microsoft Yahei"/>
              </a:rPr>
              <a:t>臺中市</a:t>
            </a:r>
            <a:r>
              <a:rPr kumimoji="0" lang="en-US" altLang="zh-TW" sz="2000" b="1" i="0" u="none" strike="noStrike" kern="0" cap="none" spc="0" normalizeH="0" baseline="0" noProof="0" dirty="0">
                <a:ln>
                  <a:noFill/>
                </a:ln>
                <a:solidFill>
                  <a:srgbClr val="205867"/>
                </a:solidFill>
                <a:effectLst/>
                <a:uLnTx/>
                <a:uFillTx/>
                <a:latin typeface="Microsoft Yahei"/>
                <a:ea typeface="Microsoft Yahei"/>
                <a:cs typeface="Microsoft Yahei"/>
                <a:sym typeface="Microsoft Yahei"/>
              </a:rPr>
              <a:t>113</a:t>
            </a:r>
            <a:r>
              <a:rPr kumimoji="0" lang="zh-TW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205867"/>
                </a:solidFill>
                <a:effectLst/>
                <a:uLnTx/>
                <a:uFillTx/>
                <a:latin typeface="Microsoft Yahei"/>
                <a:ea typeface="Microsoft Yahei"/>
                <a:cs typeface="Microsoft Yahei"/>
                <a:sym typeface="Microsoft Yahei"/>
              </a:rPr>
              <a:t>學年度學生音樂比賽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205867"/>
              </a:solidFill>
              <a:effectLst/>
              <a:uLnTx/>
              <a:uFillTx/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ts val="2000"/>
              <a:buFont typeface="Microsoft Yahei"/>
              <a:buNone/>
              <a:tabLst/>
              <a:defRPr/>
            </a:pPr>
            <a:r>
              <a:rPr kumimoji="0" lang="zh-TW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205867"/>
                </a:solidFill>
                <a:effectLst/>
                <a:uLnTx/>
                <a:uFillTx/>
                <a:latin typeface="Microsoft Yahei"/>
                <a:ea typeface="Microsoft Yahei"/>
                <a:cs typeface="Microsoft Yahei"/>
                <a:sym typeface="Microsoft Yahei"/>
              </a:rPr>
              <a:t>港藝中心場次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205867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2"/>
          <p:cNvSpPr/>
          <p:nvPr/>
        </p:nvSpPr>
        <p:spPr>
          <a:xfrm>
            <a:off x="1619672" y="4490915"/>
            <a:ext cx="2294539" cy="331788"/>
          </a:xfrm>
          <a:prstGeom prst="roundRect">
            <a:avLst>
              <a:gd name="adj" fmla="val 50000"/>
            </a:avLst>
          </a:prstGeom>
          <a:solidFill>
            <a:srgbClr val="EA551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icrosoft Yahei"/>
              <a:buNone/>
              <a:tabLst/>
              <a:defRPr/>
            </a:pPr>
            <a:r>
              <a:rPr kumimoji="0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/>
                <a:ea typeface="Microsoft Yahei"/>
                <a:cs typeface="Microsoft Yahei"/>
                <a:sym typeface="Microsoft Yahei"/>
              </a:rPr>
              <a:t>會議資料  </a:t>
            </a:r>
            <a:r>
              <a:rPr kumimoji="0" lang="en-US" altLang="zh-TW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/>
                <a:ea typeface="Microsoft Yahei"/>
                <a:cs typeface="Microsoft Yahei"/>
                <a:sym typeface="Microsoft Yahei"/>
              </a:rPr>
              <a:t>QR Core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205" name="Google Shape;205;p2"/>
          <p:cNvSpPr/>
          <p:nvPr/>
        </p:nvSpPr>
        <p:spPr>
          <a:xfrm>
            <a:off x="4070126" y="3250534"/>
            <a:ext cx="23756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 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8" r="19275"/>
          <a:stretch/>
        </p:blipFill>
        <p:spPr>
          <a:xfrm>
            <a:off x="4894589" y="276253"/>
            <a:ext cx="4284906" cy="2898774"/>
          </a:xfrm>
          <a:prstGeom prst="ellipse">
            <a:avLst/>
          </a:prstGeom>
          <a:ln w="76200" cap="rnd">
            <a:solidFill>
              <a:srgbClr val="00B0F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94473CCE-4C3B-47A3-B49E-534A0C90C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4755" y="1361188"/>
            <a:ext cx="2381250" cy="238125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0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3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3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3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3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3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3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3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3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300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300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3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3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3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3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30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30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3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3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3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3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3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3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3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3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3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3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300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300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3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3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3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3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3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3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8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80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4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6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1"/>
          <p:cNvSpPr/>
          <p:nvPr/>
        </p:nvSpPr>
        <p:spPr>
          <a:xfrm>
            <a:off x="1140789" y="42502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510;p11"/>
          <p:cNvSpPr/>
          <p:nvPr/>
        </p:nvSpPr>
        <p:spPr>
          <a:xfrm>
            <a:off x="175588" y="182202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1" name="Google Shape;511;p11"/>
          <p:cNvSpPr/>
          <p:nvPr/>
        </p:nvSpPr>
        <p:spPr>
          <a:xfrm>
            <a:off x="439114" y="353652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512;p11"/>
          <p:cNvSpPr/>
          <p:nvPr/>
        </p:nvSpPr>
        <p:spPr>
          <a:xfrm>
            <a:off x="618501" y="164739"/>
            <a:ext cx="458788" cy="450850"/>
          </a:xfrm>
          <a:prstGeom prst="ellipse">
            <a:avLst/>
          </a:prstGeom>
          <a:solidFill>
            <a:srgbClr val="EA5514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" name="Google Shape;513;p11"/>
          <p:cNvSpPr/>
          <p:nvPr/>
        </p:nvSpPr>
        <p:spPr>
          <a:xfrm>
            <a:off x="46689" y="802915"/>
            <a:ext cx="1311899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200"/>
              <a:buFont typeface="Arial"/>
              <a:buNone/>
            </a:pPr>
            <a:r>
              <a:rPr lang="zh-TW" sz="2400" b="1" i="0" u="none" strike="noStrike" cap="none" dirty="0">
                <a:solidFill>
                  <a:srgbClr val="FF66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港藝中心</a:t>
            </a:r>
            <a:endParaRPr lang="en-US" altLang="zh-TW" sz="2400" b="1" i="0" u="none" strike="noStrike" cap="none" dirty="0">
              <a:solidFill>
                <a:srgbClr val="FF66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200"/>
              <a:buFont typeface="Arial"/>
              <a:buNone/>
            </a:pPr>
            <a:r>
              <a:rPr lang="zh-TW" sz="2400" b="1" i="0" u="none" strike="noStrike" cap="none" dirty="0">
                <a:solidFill>
                  <a:srgbClr val="FF66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比賽時間</a:t>
            </a:r>
            <a:endParaRPr lang="en-US" altLang="zh-TW" sz="2400" b="1" i="0" u="none" strike="noStrike" cap="none" dirty="0">
              <a:solidFill>
                <a:srgbClr val="FF66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200"/>
              <a:buFont typeface="Arial"/>
              <a:buNone/>
            </a:pPr>
            <a:r>
              <a:rPr lang="zh-TW" sz="2400" b="1" i="0" u="none" strike="noStrike" cap="none" dirty="0">
                <a:solidFill>
                  <a:srgbClr val="FF66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(預估)</a:t>
            </a:r>
            <a:endParaRPr sz="2400" b="1" i="0" u="none" strike="noStrike" cap="none" dirty="0">
              <a:solidFill>
                <a:srgbClr val="FF66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C5F4ABF1-2D32-490B-9C01-78194DBE2F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0988" y="274302"/>
            <a:ext cx="727114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臺中市</a:t>
            </a:r>
            <a:r>
              <a:rPr kumimoji="0" lang="en-US" altLang="zh-TW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113</a:t>
            </a:r>
            <a:r>
              <a:rPr kumimoji="0" lang="zh-TW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學年度學生音樂比賽</a:t>
            </a:r>
            <a:r>
              <a:rPr kumimoji="0" lang="zh-TW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  </a:t>
            </a:r>
            <a:r>
              <a:rPr kumimoji="0" lang="en-US" altLang="zh-TW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【</a:t>
            </a:r>
            <a:r>
              <a:rPr kumimoji="0" lang="zh-TW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港藝中心場</a:t>
            </a:r>
            <a:r>
              <a:rPr kumimoji="0" lang="en-US" altLang="zh-TW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】</a:t>
            </a:r>
            <a:r>
              <a:rPr kumimoji="0" lang="en-US" altLang="zh-TW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  </a:t>
            </a:r>
            <a:r>
              <a:rPr kumimoji="0" lang="zh-TW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出場序配置表</a:t>
            </a:r>
            <a:endParaRPr kumimoji="0" lang="zh-TW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55F71263-B9CD-488E-B72D-468AD2D64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0988" y="601065"/>
            <a:ext cx="7271144" cy="40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zh-TW" altLang="en-US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◆第三場：</a:t>
            </a:r>
            <a:r>
              <a:rPr lang="en-US" altLang="zh-TW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13:30 (13:00</a:t>
            </a:r>
            <a:r>
              <a:rPr lang="zh-TW" altLang="en-US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報到</a:t>
            </a:r>
            <a:r>
              <a:rPr lang="en-US" altLang="zh-TW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)◆</a:t>
            </a:r>
            <a:r>
              <a:rPr lang="zh-TW" altLang="en-US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第四場：</a:t>
            </a:r>
            <a:r>
              <a:rPr lang="en-US" altLang="zh-TW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15:00 (14:30</a:t>
            </a:r>
            <a:r>
              <a:rPr lang="zh-TW" altLang="en-US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報到</a:t>
            </a:r>
            <a:r>
              <a:rPr lang="en-US" altLang="zh-TW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 </a:t>
            </a: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19D4872B-E1F5-44CE-AD3B-CA6902EC77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4189286"/>
              </p:ext>
            </p:extLst>
          </p:nvPr>
        </p:nvGraphicFramePr>
        <p:xfrm>
          <a:off x="1324939" y="1034775"/>
          <a:ext cx="7772371" cy="3979577"/>
        </p:xfrm>
        <a:graphic>
          <a:graphicData uri="http://schemas.openxmlformats.org/drawingml/2006/table">
            <a:tbl>
              <a:tblPr firstRow="1" firstCol="1" bandRow="1">
                <a:tableStyleId>{F532E1A0-0AD9-457F-83AC-A5EA396A22F6}</a:tableStyleId>
              </a:tblPr>
              <a:tblGrid>
                <a:gridCol w="424549">
                  <a:extLst>
                    <a:ext uri="{9D8B030D-6E8A-4147-A177-3AD203B41FA5}">
                      <a16:colId xmlns:a16="http://schemas.microsoft.com/office/drawing/2014/main" val="2905619745"/>
                    </a:ext>
                  </a:extLst>
                </a:gridCol>
                <a:gridCol w="238062">
                  <a:extLst>
                    <a:ext uri="{9D8B030D-6E8A-4147-A177-3AD203B41FA5}">
                      <a16:colId xmlns:a16="http://schemas.microsoft.com/office/drawing/2014/main" val="1492023976"/>
                    </a:ext>
                  </a:extLst>
                </a:gridCol>
                <a:gridCol w="336550">
                  <a:extLst>
                    <a:ext uri="{9D8B030D-6E8A-4147-A177-3AD203B41FA5}">
                      <a16:colId xmlns:a16="http://schemas.microsoft.com/office/drawing/2014/main" val="3785373070"/>
                    </a:ext>
                  </a:extLst>
                </a:gridCol>
                <a:gridCol w="662451">
                  <a:extLst>
                    <a:ext uri="{9D8B030D-6E8A-4147-A177-3AD203B41FA5}">
                      <a16:colId xmlns:a16="http://schemas.microsoft.com/office/drawing/2014/main" val="113005531"/>
                    </a:ext>
                  </a:extLst>
                </a:gridCol>
                <a:gridCol w="817188">
                  <a:extLst>
                    <a:ext uri="{9D8B030D-6E8A-4147-A177-3AD203B41FA5}">
                      <a16:colId xmlns:a16="http://schemas.microsoft.com/office/drawing/2014/main" val="1648986599"/>
                    </a:ext>
                  </a:extLst>
                </a:gridCol>
                <a:gridCol w="968435">
                  <a:extLst>
                    <a:ext uri="{9D8B030D-6E8A-4147-A177-3AD203B41FA5}">
                      <a16:colId xmlns:a16="http://schemas.microsoft.com/office/drawing/2014/main" val="525295865"/>
                    </a:ext>
                  </a:extLst>
                </a:gridCol>
                <a:gridCol w="2718212">
                  <a:extLst>
                    <a:ext uri="{9D8B030D-6E8A-4147-A177-3AD203B41FA5}">
                      <a16:colId xmlns:a16="http://schemas.microsoft.com/office/drawing/2014/main" val="245400455"/>
                    </a:ext>
                  </a:extLst>
                </a:gridCol>
                <a:gridCol w="838325">
                  <a:extLst>
                    <a:ext uri="{9D8B030D-6E8A-4147-A177-3AD203B41FA5}">
                      <a16:colId xmlns:a16="http://schemas.microsoft.com/office/drawing/2014/main" val="1097724909"/>
                    </a:ext>
                  </a:extLst>
                </a:gridCol>
                <a:gridCol w="768599">
                  <a:extLst>
                    <a:ext uri="{9D8B030D-6E8A-4147-A177-3AD203B41FA5}">
                      <a16:colId xmlns:a16="http://schemas.microsoft.com/office/drawing/2014/main" val="2991608675"/>
                    </a:ext>
                  </a:extLst>
                </a:gridCol>
              </a:tblGrid>
              <a:tr h="447445">
                <a:tc rowSpan="9">
                  <a:txBody>
                    <a:bodyPr/>
                    <a:lstStyle/>
                    <a:p>
                      <a:pPr marL="71755" marR="71755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100" b="1" i="0" u="none" strike="noStrike" kern="0" cap="none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  <a:latin typeface="Calibri"/>
                          <a:ea typeface="Calibri"/>
                          <a:cs typeface="Calibri"/>
                          <a:sym typeface="Arial"/>
                        </a:rPr>
                        <a:t>113</a:t>
                      </a:r>
                    </a:p>
                    <a:p>
                      <a:pPr marL="71755" marR="71755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altLang="zh-TW" sz="1100" b="1" i="0" u="none" strike="noStrike" kern="0" cap="none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  <a:latin typeface="Calibri"/>
                          <a:cs typeface="Calibri"/>
                          <a:sym typeface="Arial"/>
                        </a:rPr>
                        <a:t>年</a:t>
                      </a:r>
                      <a:r>
                        <a:rPr lang="en-US" altLang="zh-TW" sz="1100" b="1" i="0" u="none" strike="noStrike" kern="0" cap="none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  <a:latin typeface="Calibri"/>
                          <a:ea typeface="Calibri"/>
                          <a:cs typeface="Calibri"/>
                          <a:sym typeface="Arial"/>
                        </a:rPr>
                        <a:t>11</a:t>
                      </a:r>
                      <a:r>
                        <a:rPr lang="zh-TW" altLang="zh-TW" sz="1100" b="1" i="0" u="none" strike="noStrike" kern="0" cap="none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  <a:latin typeface="Calibri"/>
                          <a:cs typeface="Calibri"/>
                          <a:sym typeface="Arial"/>
                        </a:rPr>
                        <a:t>月</a:t>
                      </a:r>
                      <a:r>
                        <a:rPr lang="en-US" altLang="zh-TW" sz="1100" b="1" i="0" u="none" strike="noStrike" kern="0" cap="none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  <a:latin typeface="Calibri"/>
                          <a:ea typeface="Calibri"/>
                          <a:cs typeface="Calibri"/>
                          <a:sym typeface="Arial"/>
                        </a:rPr>
                        <a:t>19</a:t>
                      </a:r>
                      <a:r>
                        <a:rPr lang="zh-TW" altLang="zh-TW" sz="1100" b="1" i="0" u="none" strike="noStrike" kern="0" cap="none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  <a:latin typeface="Calibri"/>
                          <a:cs typeface="Calibri"/>
                          <a:sym typeface="Arial"/>
                        </a:rPr>
                        <a:t>日星期二</a:t>
                      </a:r>
                      <a:endParaRPr lang="zh-TW" altLang="zh-TW" sz="1100" b="1" i="0" u="none" strike="noStrike" kern="0" cap="none" dirty="0">
                        <a:solidFill>
                          <a:srgbClr val="FF3300"/>
                        </a:solidFill>
                        <a:effectLst/>
                        <a:highlight>
                          <a:srgbClr val="FFFF00"/>
                        </a:highlight>
                        <a:latin typeface="Calibri"/>
                        <a:ea typeface="新細明體" panose="02020500000000000000" pitchFamily="18" charset="-120"/>
                        <a:cs typeface="Calibri"/>
                        <a:sym typeface="Arial"/>
                      </a:endParaRPr>
                    </a:p>
                  </a:txBody>
                  <a:tcPr marL="16265" marR="162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9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400" b="1" i="0" u="none" strike="noStrike" kern="0" cap="none" dirty="0">
                          <a:solidFill>
                            <a:schemeClr val="lt1"/>
                          </a:solidFill>
                          <a:effectLst/>
                          <a:highlight>
                            <a:srgbClr val="FF00FF"/>
                          </a:highlight>
                          <a:latin typeface="Calibri"/>
                          <a:ea typeface="微軟正黑體" panose="020B0604030504040204" pitchFamily="34" charset="-120"/>
                          <a:cs typeface="Calibri"/>
                          <a:sym typeface="Arial"/>
                        </a:rPr>
                        <a:t>下午</a:t>
                      </a:r>
                      <a:r>
                        <a:rPr lang="en-US" sz="1400" b="1" i="0" u="none" strike="noStrike" kern="0" cap="none" dirty="0">
                          <a:solidFill>
                            <a:schemeClr val="lt1"/>
                          </a:solidFill>
                          <a:effectLst/>
                          <a:highlight>
                            <a:srgbClr val="FF00FF"/>
                          </a:highlight>
                          <a:latin typeface="Calibri"/>
                          <a:ea typeface="Calibri"/>
                          <a:cs typeface="Calibri"/>
                          <a:sym typeface="Arial"/>
                        </a:rPr>
                        <a:t>(7)</a:t>
                      </a:r>
                      <a:endParaRPr lang="zh-TW" altLang="en-US" sz="1400" b="1" i="0" u="none" strike="noStrike" kern="0" cap="none" dirty="0">
                        <a:solidFill>
                          <a:schemeClr val="lt1"/>
                        </a:solidFill>
                        <a:effectLst/>
                        <a:highlight>
                          <a:srgbClr val="FF00FF"/>
                        </a:highlight>
                        <a:latin typeface="Calibri"/>
                        <a:ea typeface="微軟正黑體" panose="020B0604030504040204" pitchFamily="34" charset="-120"/>
                        <a:cs typeface="Calibri"/>
                        <a:sym typeface="Arial"/>
                      </a:endParaRPr>
                    </a:p>
                  </a:txBody>
                  <a:tcPr marL="16265" marR="162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場次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6265" marR="162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出場序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6265" marR="162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比賽類別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6265" marR="162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比賽組別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6265" marR="162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學校名稱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6265" marR="162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使用鋼琴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6265" marR="162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zh-TW" altLang="en-US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Calibri"/>
                          <a:sym typeface="Arial"/>
                        </a:rPr>
                        <a:t>休息區</a:t>
                      </a:r>
                    </a:p>
                  </a:txBody>
                  <a:tcPr marL="16265" marR="162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9263247"/>
                  </a:ext>
                </a:extLst>
              </a:tr>
              <a:tr h="45801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三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6265" marR="162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6265" marR="162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管樂合奏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6265" marR="162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高中職</a:t>
                      </a: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</a:t>
                      </a: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組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6265" marR="162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臺中市私立弘文高級中學</a:t>
                      </a:r>
                      <a:endParaRPr lang="zh-TW" sz="1400" b="1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6265" marR="162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是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6265" marR="162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A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6265" marR="162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0188440"/>
                  </a:ext>
                </a:extLst>
              </a:tr>
              <a:tr h="45801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6265" marR="162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高中職</a:t>
                      </a: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</a:t>
                      </a: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組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6265" marR="162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臺中市立臺中工業高級中等學校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6265" marR="162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6265" marR="162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B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6265" marR="162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25982"/>
                  </a:ext>
                </a:extLst>
              </a:tr>
              <a:tr h="45801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6265" marR="162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高中職</a:t>
                      </a: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</a:t>
                      </a: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組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6265" marR="162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臺中市私立曉明女子高級中學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6265" marR="162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6265" marR="162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C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6265" marR="162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6243778"/>
                  </a:ext>
                </a:extLst>
              </a:tr>
              <a:tr h="44744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場次</a:t>
                      </a:r>
                      <a:endParaRPr lang="zh-TW" sz="14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6265" marR="162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出場序</a:t>
                      </a:r>
                      <a:endParaRPr lang="zh-TW" sz="14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6265" marR="162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比賽類別</a:t>
                      </a:r>
                      <a:endParaRPr lang="zh-TW" sz="14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6265" marR="162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比賽組別</a:t>
                      </a:r>
                      <a:endParaRPr lang="zh-TW" sz="14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6265" marR="162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學校名稱</a:t>
                      </a:r>
                      <a:endParaRPr lang="zh-TW" sz="14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6265" marR="162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使用鋼琴</a:t>
                      </a:r>
                      <a:endParaRPr lang="zh-TW" sz="14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6265" marR="162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sz="1400" b="1" i="0" u="none" strike="noStrike" kern="0" cap="none" dirty="0">
                          <a:solidFill>
                            <a:schemeClr val="lt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休息區</a:t>
                      </a:r>
                      <a:endParaRPr lang="zh-TW" altLang="zh-TW" sz="1400" b="1" i="0" u="none" strike="noStrike" kern="0" cap="none" dirty="0">
                        <a:solidFill>
                          <a:schemeClr val="lt1"/>
                        </a:solidFill>
                        <a:effectLst/>
                        <a:latin typeface="Calibri"/>
                        <a:ea typeface="Calibri"/>
                        <a:cs typeface="Calibri"/>
                        <a:sym typeface="Arial"/>
                      </a:endParaRPr>
                    </a:p>
                  </a:txBody>
                  <a:tcPr marL="16265" marR="162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1711101"/>
                  </a:ext>
                </a:extLst>
              </a:tr>
              <a:tr h="42278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四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6265" marR="162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6265" marR="162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管樂合奏</a:t>
                      </a:r>
                      <a:endParaRPr lang="zh-TW" sz="1400" b="1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6265" marR="162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國中</a:t>
                      </a: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</a:t>
                      </a: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組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6265" marR="162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臺中市立霧峰國民中學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6265" marR="162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TW" sz="1400" b="1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6265" marR="162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D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6265" marR="162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0561136"/>
                  </a:ext>
                </a:extLst>
              </a:tr>
              <a:tr h="42278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6265" marR="162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國中</a:t>
                      </a: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</a:t>
                      </a: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組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6265" marR="162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臺中市立順天國民中學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6265" marR="162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TW" sz="1400" b="1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6265" marR="162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E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6265" marR="162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9005369"/>
                  </a:ext>
                </a:extLst>
              </a:tr>
              <a:tr h="42278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6265" marR="162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國中</a:t>
                      </a: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</a:t>
                      </a: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組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6265" marR="162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臺中市立豐東國民中學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6265" marR="162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6265" marR="162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F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6265" marR="162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425082"/>
                  </a:ext>
                </a:extLst>
              </a:tr>
              <a:tr h="42278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endParaRPr lang="zh-TW" sz="1400" b="1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6265" marR="162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國中</a:t>
                      </a: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</a:t>
                      </a: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組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6265" marR="162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臺中市立崇倫國民中學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6265" marR="162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6265" marR="162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G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6265" marR="1626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859498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3AF09047-63EE-412E-A43C-4085250CB2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2238" y="13398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rPr>
              <a:t/>
            </a:r>
            <a:br>
              <a:rPr kumimoji="0" lang="en-US" altLang="zh-TW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rPr>
            </a:br>
            <a:endParaRPr kumimoji="0" lang="en-US" altLang="zh-TW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1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1"/>
          <p:cNvSpPr/>
          <p:nvPr/>
        </p:nvSpPr>
        <p:spPr>
          <a:xfrm>
            <a:off x="1140789" y="42502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510;p11"/>
          <p:cNvSpPr/>
          <p:nvPr/>
        </p:nvSpPr>
        <p:spPr>
          <a:xfrm>
            <a:off x="175588" y="182202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1" name="Google Shape;511;p11"/>
          <p:cNvSpPr/>
          <p:nvPr/>
        </p:nvSpPr>
        <p:spPr>
          <a:xfrm>
            <a:off x="439114" y="353652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512;p11"/>
          <p:cNvSpPr/>
          <p:nvPr/>
        </p:nvSpPr>
        <p:spPr>
          <a:xfrm>
            <a:off x="618501" y="164739"/>
            <a:ext cx="458788" cy="450850"/>
          </a:xfrm>
          <a:prstGeom prst="ellipse">
            <a:avLst/>
          </a:prstGeom>
          <a:solidFill>
            <a:srgbClr val="EA5514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" name="Google Shape;513;p11"/>
          <p:cNvSpPr/>
          <p:nvPr/>
        </p:nvSpPr>
        <p:spPr>
          <a:xfrm>
            <a:off x="46689" y="802915"/>
            <a:ext cx="1311899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200"/>
              <a:buFont typeface="Arial"/>
              <a:buNone/>
            </a:pPr>
            <a:r>
              <a:rPr lang="zh-TW" sz="2400" b="1" i="0" u="none" strike="noStrike" cap="none" dirty="0">
                <a:solidFill>
                  <a:srgbClr val="FF66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港藝中心</a:t>
            </a:r>
            <a:endParaRPr lang="en-US" altLang="zh-TW" sz="2400" b="1" i="0" u="none" strike="noStrike" cap="none" dirty="0">
              <a:solidFill>
                <a:srgbClr val="FF66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200"/>
              <a:buFont typeface="Arial"/>
              <a:buNone/>
            </a:pPr>
            <a:r>
              <a:rPr lang="zh-TW" sz="2400" b="1" i="0" u="none" strike="noStrike" cap="none" dirty="0">
                <a:solidFill>
                  <a:srgbClr val="FF66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比賽時間</a:t>
            </a:r>
            <a:endParaRPr lang="en-US" altLang="zh-TW" sz="2400" b="1" i="0" u="none" strike="noStrike" cap="none" dirty="0">
              <a:solidFill>
                <a:srgbClr val="FF66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200"/>
              <a:buFont typeface="Arial"/>
              <a:buNone/>
            </a:pPr>
            <a:r>
              <a:rPr lang="zh-TW" sz="2400" b="1" i="0" u="none" strike="noStrike" cap="none" dirty="0">
                <a:solidFill>
                  <a:srgbClr val="FF66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(預估)</a:t>
            </a:r>
            <a:endParaRPr sz="2400" b="1" i="0" u="none" strike="noStrike" cap="none" dirty="0">
              <a:solidFill>
                <a:srgbClr val="FF66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C5F4ABF1-2D32-490B-9C01-78194DBE2F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0988" y="134577"/>
            <a:ext cx="727114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臺中市</a:t>
            </a:r>
            <a:r>
              <a:rPr kumimoji="0" lang="en-US" altLang="zh-TW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113</a:t>
            </a:r>
            <a:r>
              <a:rPr kumimoji="0" lang="zh-TW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學年度學生音樂比賽</a:t>
            </a:r>
            <a:r>
              <a:rPr kumimoji="0" lang="zh-TW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  </a:t>
            </a:r>
            <a:r>
              <a:rPr kumimoji="0" lang="en-US" altLang="zh-TW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【</a:t>
            </a:r>
            <a:r>
              <a:rPr kumimoji="0" lang="zh-TW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港藝中心場</a:t>
            </a:r>
            <a:r>
              <a:rPr kumimoji="0" lang="en-US" altLang="zh-TW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】</a:t>
            </a:r>
            <a:r>
              <a:rPr kumimoji="0" lang="en-US" altLang="zh-TW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  </a:t>
            </a:r>
            <a:r>
              <a:rPr kumimoji="0" lang="zh-TW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出場序配置表</a:t>
            </a:r>
            <a:endParaRPr kumimoji="0" lang="zh-TW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55F71263-B9CD-488E-B72D-468AD2D64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0988" y="465490"/>
            <a:ext cx="7271144" cy="40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zh-TW" altLang="en-US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◆第一場：</a:t>
            </a:r>
            <a:r>
              <a:rPr lang="en-US" altLang="zh-TW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08:30 (08:00</a:t>
            </a:r>
            <a:r>
              <a:rPr lang="zh-TW" altLang="en-US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報到</a:t>
            </a:r>
            <a:r>
              <a:rPr lang="en-US" altLang="zh-TW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)◆</a:t>
            </a:r>
            <a:r>
              <a:rPr lang="zh-TW" altLang="en-US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第二場：</a:t>
            </a:r>
            <a:r>
              <a:rPr lang="en-US" altLang="zh-TW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10:30 (10:00</a:t>
            </a:r>
            <a:r>
              <a:rPr lang="zh-TW" altLang="en-US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報到</a:t>
            </a:r>
            <a:r>
              <a:rPr lang="en-US" altLang="zh-TW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6F814670-C8FA-42DE-A570-872179EFDD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1936625"/>
              </p:ext>
            </p:extLst>
          </p:nvPr>
        </p:nvGraphicFramePr>
        <p:xfrm>
          <a:off x="1324939" y="938656"/>
          <a:ext cx="7722345" cy="4134506"/>
        </p:xfrm>
        <a:graphic>
          <a:graphicData uri="http://schemas.openxmlformats.org/drawingml/2006/table">
            <a:tbl>
              <a:tblPr firstRow="1" firstCol="1" bandRow="1">
                <a:tableStyleId>{F532E1A0-0AD9-457F-83AC-A5EA396A22F6}</a:tableStyleId>
              </a:tblPr>
              <a:tblGrid>
                <a:gridCol w="421311">
                  <a:extLst>
                    <a:ext uri="{9D8B030D-6E8A-4147-A177-3AD203B41FA5}">
                      <a16:colId xmlns:a16="http://schemas.microsoft.com/office/drawing/2014/main" val="1028310595"/>
                    </a:ext>
                  </a:extLst>
                </a:gridCol>
                <a:gridCol w="273050">
                  <a:extLst>
                    <a:ext uri="{9D8B030D-6E8A-4147-A177-3AD203B41FA5}">
                      <a16:colId xmlns:a16="http://schemas.microsoft.com/office/drawing/2014/main" val="235609851"/>
                    </a:ext>
                  </a:extLst>
                </a:gridCol>
                <a:gridCol w="383800">
                  <a:extLst>
                    <a:ext uri="{9D8B030D-6E8A-4147-A177-3AD203B41FA5}">
                      <a16:colId xmlns:a16="http://schemas.microsoft.com/office/drawing/2014/main" val="230047234"/>
                    </a:ext>
                  </a:extLst>
                </a:gridCol>
                <a:gridCol w="575050">
                  <a:extLst>
                    <a:ext uri="{9D8B030D-6E8A-4147-A177-3AD203B41FA5}">
                      <a16:colId xmlns:a16="http://schemas.microsoft.com/office/drawing/2014/main" val="1960872062"/>
                    </a:ext>
                  </a:extLst>
                </a:gridCol>
                <a:gridCol w="770664">
                  <a:extLst>
                    <a:ext uri="{9D8B030D-6E8A-4147-A177-3AD203B41FA5}">
                      <a16:colId xmlns:a16="http://schemas.microsoft.com/office/drawing/2014/main" val="2771892977"/>
                    </a:ext>
                  </a:extLst>
                </a:gridCol>
                <a:gridCol w="840767">
                  <a:extLst>
                    <a:ext uri="{9D8B030D-6E8A-4147-A177-3AD203B41FA5}">
                      <a16:colId xmlns:a16="http://schemas.microsoft.com/office/drawing/2014/main" val="2068583909"/>
                    </a:ext>
                  </a:extLst>
                </a:gridCol>
                <a:gridCol w="2788751">
                  <a:extLst>
                    <a:ext uri="{9D8B030D-6E8A-4147-A177-3AD203B41FA5}">
                      <a16:colId xmlns:a16="http://schemas.microsoft.com/office/drawing/2014/main" val="187539240"/>
                    </a:ext>
                  </a:extLst>
                </a:gridCol>
                <a:gridCol w="834476">
                  <a:extLst>
                    <a:ext uri="{9D8B030D-6E8A-4147-A177-3AD203B41FA5}">
                      <a16:colId xmlns:a16="http://schemas.microsoft.com/office/drawing/2014/main" val="469107068"/>
                    </a:ext>
                  </a:extLst>
                </a:gridCol>
                <a:gridCol w="834476">
                  <a:extLst>
                    <a:ext uri="{9D8B030D-6E8A-4147-A177-3AD203B41FA5}">
                      <a16:colId xmlns:a16="http://schemas.microsoft.com/office/drawing/2014/main" val="1446490545"/>
                    </a:ext>
                  </a:extLst>
                </a:gridCol>
              </a:tblGrid>
              <a:tr h="414593">
                <a:tc rowSpan="12">
                  <a:txBody>
                    <a:bodyPr/>
                    <a:lstStyle/>
                    <a:p>
                      <a:pPr marL="71755" marR="71755"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100" b="1" i="0" u="none" strike="noStrike" kern="0" cap="none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  <a:latin typeface="Calibri"/>
                          <a:ea typeface="Calibri"/>
                          <a:cs typeface="Calibri"/>
                          <a:sym typeface="Arial"/>
                        </a:rPr>
                        <a:t>113</a:t>
                      </a:r>
                      <a:r>
                        <a:rPr lang="zh-TW" altLang="zh-TW" sz="1100" b="1" i="0" u="none" strike="noStrike" kern="0" cap="none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  <a:latin typeface="Calibri"/>
                          <a:cs typeface="Calibri"/>
                          <a:sym typeface="Arial"/>
                        </a:rPr>
                        <a:t>年</a:t>
                      </a:r>
                      <a:r>
                        <a:rPr lang="en-US" altLang="zh-TW" sz="1100" b="1" i="0" u="none" strike="noStrike" kern="0" cap="none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  <a:latin typeface="Calibri"/>
                          <a:ea typeface="Calibri"/>
                          <a:cs typeface="Calibri"/>
                          <a:sym typeface="Arial"/>
                        </a:rPr>
                        <a:t>11</a:t>
                      </a:r>
                      <a:r>
                        <a:rPr lang="zh-TW" altLang="zh-TW" sz="1100" b="1" i="0" u="none" strike="noStrike" kern="0" cap="none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  <a:latin typeface="Calibri"/>
                          <a:cs typeface="Calibri"/>
                          <a:sym typeface="Arial"/>
                        </a:rPr>
                        <a:t>月</a:t>
                      </a:r>
                      <a:r>
                        <a:rPr lang="en-US" altLang="zh-TW" sz="1100" b="1" i="0" u="none" strike="noStrike" kern="0" cap="none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  <a:latin typeface="Calibri"/>
                          <a:ea typeface="Calibri"/>
                          <a:cs typeface="Calibri"/>
                          <a:sym typeface="Arial"/>
                        </a:rPr>
                        <a:t>20</a:t>
                      </a:r>
                      <a:r>
                        <a:rPr lang="zh-TW" altLang="zh-TW" sz="1100" b="1" i="0" u="none" strike="noStrike" kern="0" cap="none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  <a:latin typeface="Calibri"/>
                          <a:cs typeface="Calibri"/>
                          <a:sym typeface="Arial"/>
                        </a:rPr>
                        <a:t>日星期</a:t>
                      </a:r>
                      <a:r>
                        <a:rPr lang="zh-TW" altLang="en-US" sz="1100" b="1" i="0" u="none" strike="noStrike" kern="0" cap="none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  <a:latin typeface="Calibri"/>
                          <a:cs typeface="Calibri"/>
                          <a:sym typeface="Arial"/>
                        </a:rPr>
                        <a:t>三</a:t>
                      </a:r>
                      <a:endParaRPr lang="zh-TW" altLang="zh-TW" sz="1100" b="1" i="0" u="none" strike="noStrike" kern="0" cap="none" dirty="0">
                        <a:solidFill>
                          <a:srgbClr val="FF3300"/>
                        </a:solidFill>
                        <a:effectLst/>
                        <a:highlight>
                          <a:srgbClr val="FFFF00"/>
                        </a:highlight>
                        <a:latin typeface="Calibri"/>
                        <a:ea typeface="新細明體" panose="02020500000000000000" pitchFamily="18" charset="-120"/>
                        <a:cs typeface="Calibri"/>
                        <a:sym typeface="Arial"/>
                      </a:endParaRPr>
                    </a:p>
                  </a:txBody>
                  <a:tcPr marL="12909" marR="129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2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100" kern="0" dirty="0">
                          <a:solidFill>
                            <a:schemeClr val="bg1"/>
                          </a:solidFill>
                          <a:effectLst/>
                          <a:highlight>
                            <a:srgbClr val="FF00FF"/>
                          </a:highlight>
                        </a:rPr>
                        <a:t>上午</a:t>
                      </a:r>
                      <a:r>
                        <a:rPr lang="en-US" sz="1100" kern="0" dirty="0">
                          <a:solidFill>
                            <a:schemeClr val="bg1"/>
                          </a:solidFill>
                          <a:effectLst/>
                          <a:highlight>
                            <a:srgbClr val="FF00FF"/>
                          </a:highlight>
                        </a:rPr>
                        <a:t>(10)</a:t>
                      </a:r>
                      <a:endParaRPr lang="zh-TW" sz="1100" kern="100" dirty="0">
                        <a:solidFill>
                          <a:schemeClr val="bg1"/>
                        </a:solidFill>
                        <a:effectLst/>
                        <a:highlight>
                          <a:srgbClr val="FF00FF"/>
                        </a:highlight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2909" marR="129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場次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2909" marR="129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出場序</a:t>
                      </a:r>
                      <a:endParaRPr lang="zh-TW" sz="1400" b="1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2909" marR="129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比賽類別</a:t>
                      </a:r>
                      <a:endParaRPr lang="zh-TW" sz="1400" b="1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2909" marR="129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比賽組別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2909" marR="129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學校名稱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2909" marR="129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使用鋼琴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2909" marR="129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休息區</a:t>
                      </a:r>
                    </a:p>
                  </a:txBody>
                  <a:tcPr marL="12909" marR="129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4654380"/>
                  </a:ext>
                </a:extLst>
              </a:tr>
              <a:tr h="33053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一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2909" marR="129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2909" marR="129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管樂合奏</a:t>
                      </a:r>
                      <a:endParaRPr lang="zh-TW" sz="1400" b="1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2909" marR="129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國小</a:t>
                      </a: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</a:t>
                      </a: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組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2909" marR="129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臺中市大雅區大明國民小學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2909" marR="129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2909" marR="1290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A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2909" marR="129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8587208"/>
                  </a:ext>
                </a:extLst>
              </a:tr>
              <a:tr h="33053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2909" marR="129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國小</a:t>
                      </a: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</a:t>
                      </a: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組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2909" marR="129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臺中市大甲區文昌國民小學</a:t>
                      </a:r>
                      <a:endParaRPr lang="zh-TW" sz="1400" b="1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2909" marR="129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2909" marR="1290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B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2909" marR="129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1414449"/>
                  </a:ext>
                </a:extLst>
              </a:tr>
              <a:tr h="33053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2909" marR="129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國小</a:t>
                      </a: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</a:t>
                      </a: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組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2909" marR="129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臺中市沙鹿區竹林國民小學</a:t>
                      </a:r>
                      <a:endParaRPr lang="zh-TW" sz="1400" b="1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2909" marR="129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2909" marR="1290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C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2909" marR="129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3003482"/>
                  </a:ext>
                </a:extLst>
              </a:tr>
              <a:tr h="33053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2909" marR="129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國小</a:t>
                      </a: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</a:t>
                      </a: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組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2909" marR="129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臺中市豐原區南陽國民小學</a:t>
                      </a:r>
                      <a:endParaRPr lang="zh-TW" sz="1400" b="1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2909" marR="129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2909" marR="1290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D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2909" marR="129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3654583"/>
                  </a:ext>
                </a:extLst>
              </a:tr>
              <a:tr h="33053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2909" marR="129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國小</a:t>
                      </a: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</a:t>
                      </a: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組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2909" marR="129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臺中市大肚區追分國民小學</a:t>
                      </a:r>
                      <a:endParaRPr lang="zh-TW" sz="1400" b="1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2909" marR="129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2909" marR="1290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E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2909" marR="129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4867329"/>
                  </a:ext>
                </a:extLst>
              </a:tr>
              <a:tr h="33053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endParaRPr lang="zh-TW" sz="1400" b="1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2909" marR="129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國小</a:t>
                      </a: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</a:t>
                      </a: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組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2909" marR="129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臺中市南屯區大新國民小學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2909" marR="129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2909" marR="1290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F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2909" marR="129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6319959"/>
                  </a:ext>
                </a:extLst>
              </a:tr>
              <a:tr h="41459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場次</a:t>
                      </a:r>
                      <a:endParaRPr lang="zh-TW" sz="14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2909" marR="129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出場序</a:t>
                      </a:r>
                      <a:endParaRPr lang="zh-TW" sz="14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2909" marR="129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比賽類別</a:t>
                      </a:r>
                      <a:endParaRPr lang="zh-TW" sz="14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2909" marR="129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比賽組別</a:t>
                      </a:r>
                      <a:endParaRPr lang="zh-TW" sz="14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2909" marR="129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學校名稱</a:t>
                      </a:r>
                      <a:endParaRPr lang="zh-TW" sz="14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2909" marR="129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使用鋼琴</a:t>
                      </a:r>
                      <a:endParaRPr lang="zh-TW" sz="14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2909" marR="129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400" b="1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休息區</a:t>
                      </a:r>
                    </a:p>
                  </a:txBody>
                  <a:tcPr marL="12909" marR="129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257951"/>
                  </a:ext>
                </a:extLst>
              </a:tr>
              <a:tr h="33053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二</a:t>
                      </a:r>
                      <a:endParaRPr lang="zh-TW" sz="1400" b="1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2909" marR="129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sz="1400" b="1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2909" marR="129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管樂合奏</a:t>
                      </a:r>
                      <a:endParaRPr lang="zh-TW" sz="1400" b="1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2909" marR="129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國小</a:t>
                      </a: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</a:t>
                      </a: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組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2909" marR="129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臺中市西屯區上安國民小學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2909" marR="129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2909" marR="1290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G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2909" marR="129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8405913"/>
                  </a:ext>
                </a:extLst>
              </a:tr>
              <a:tr h="33053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sz="1400" b="1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2909" marR="129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國小</a:t>
                      </a: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</a:t>
                      </a: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組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2909" marR="129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臺中市潭子區潭陽國民小學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2909" marR="129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是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2909" marR="129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8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H</a:t>
                      </a:r>
                      <a:endParaRPr lang="zh-TW" sz="1800" b="1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2909" marR="129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8458575"/>
                  </a:ext>
                </a:extLst>
              </a:tr>
              <a:tr h="33053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zh-TW" sz="1400" b="1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2909" marR="129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國中</a:t>
                      </a: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</a:t>
                      </a: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組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2909" marR="129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臺中市立大雅國民中學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2909" marR="129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是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2909" marR="1290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8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A</a:t>
                      </a:r>
                      <a:endParaRPr lang="zh-TW" sz="1800" b="1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2909" marR="129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9829092"/>
                  </a:ext>
                </a:extLst>
              </a:tr>
              <a:tr h="33053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endParaRPr lang="zh-TW" sz="1400" b="1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2909" marR="129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國中</a:t>
                      </a: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</a:t>
                      </a: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組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2909" marR="129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臺中市立雙十國民中學</a:t>
                      </a:r>
                      <a:endParaRPr lang="zh-TW" sz="1400" b="1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2909" marR="129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2909" marR="1290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8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B</a:t>
                      </a:r>
                      <a:endParaRPr lang="zh-TW" sz="1800" b="1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2909" marR="129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34318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285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1"/>
          <p:cNvSpPr/>
          <p:nvPr/>
        </p:nvSpPr>
        <p:spPr>
          <a:xfrm>
            <a:off x="1140789" y="42502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510;p11"/>
          <p:cNvSpPr/>
          <p:nvPr/>
        </p:nvSpPr>
        <p:spPr>
          <a:xfrm>
            <a:off x="175588" y="182202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1" name="Google Shape;511;p11"/>
          <p:cNvSpPr/>
          <p:nvPr/>
        </p:nvSpPr>
        <p:spPr>
          <a:xfrm>
            <a:off x="439114" y="353652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512;p11"/>
          <p:cNvSpPr/>
          <p:nvPr/>
        </p:nvSpPr>
        <p:spPr>
          <a:xfrm>
            <a:off x="618501" y="164739"/>
            <a:ext cx="458788" cy="450850"/>
          </a:xfrm>
          <a:prstGeom prst="ellipse">
            <a:avLst/>
          </a:prstGeom>
          <a:solidFill>
            <a:srgbClr val="EA5514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" name="Google Shape;513;p11"/>
          <p:cNvSpPr/>
          <p:nvPr/>
        </p:nvSpPr>
        <p:spPr>
          <a:xfrm>
            <a:off x="46689" y="802915"/>
            <a:ext cx="1311899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200"/>
              <a:buFont typeface="Arial"/>
              <a:buNone/>
            </a:pPr>
            <a:r>
              <a:rPr lang="zh-TW" sz="2400" b="1" i="0" u="none" strike="noStrike" cap="none" dirty="0">
                <a:solidFill>
                  <a:srgbClr val="FF66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港藝中心</a:t>
            </a:r>
            <a:endParaRPr lang="en-US" altLang="zh-TW" sz="2400" b="1" i="0" u="none" strike="noStrike" cap="none" dirty="0">
              <a:solidFill>
                <a:srgbClr val="FF66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200"/>
              <a:buFont typeface="Arial"/>
              <a:buNone/>
            </a:pPr>
            <a:r>
              <a:rPr lang="zh-TW" sz="2400" b="1" i="0" u="none" strike="noStrike" cap="none" dirty="0">
                <a:solidFill>
                  <a:srgbClr val="FF66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比賽時間</a:t>
            </a:r>
            <a:endParaRPr lang="en-US" altLang="zh-TW" sz="2400" b="1" i="0" u="none" strike="noStrike" cap="none" dirty="0">
              <a:solidFill>
                <a:srgbClr val="FF66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200"/>
              <a:buFont typeface="Arial"/>
              <a:buNone/>
            </a:pPr>
            <a:r>
              <a:rPr lang="zh-TW" sz="2400" b="1" i="0" u="none" strike="noStrike" cap="none" dirty="0">
                <a:solidFill>
                  <a:srgbClr val="FF66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(預估)</a:t>
            </a:r>
            <a:endParaRPr sz="2400" b="1" i="0" u="none" strike="noStrike" cap="none" dirty="0">
              <a:solidFill>
                <a:srgbClr val="FF66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C5F4ABF1-2D32-490B-9C01-78194DBE2F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0988" y="136292"/>
            <a:ext cx="727114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臺中市</a:t>
            </a:r>
            <a:r>
              <a:rPr kumimoji="0" lang="en-US" altLang="zh-TW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113</a:t>
            </a:r>
            <a:r>
              <a:rPr kumimoji="0" lang="zh-TW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學年度學生音樂比賽</a:t>
            </a:r>
            <a:r>
              <a:rPr kumimoji="0" lang="zh-TW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  </a:t>
            </a:r>
            <a:r>
              <a:rPr kumimoji="0" lang="en-US" altLang="zh-TW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【</a:t>
            </a:r>
            <a:r>
              <a:rPr kumimoji="0" lang="zh-TW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港藝中心場</a:t>
            </a:r>
            <a:r>
              <a:rPr kumimoji="0" lang="en-US" altLang="zh-TW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】</a:t>
            </a:r>
            <a:r>
              <a:rPr kumimoji="0" lang="en-US" altLang="zh-TW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  </a:t>
            </a:r>
            <a:r>
              <a:rPr kumimoji="0" lang="zh-TW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出場序配置表</a:t>
            </a:r>
            <a:endParaRPr kumimoji="0" lang="zh-TW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55F71263-B9CD-488E-B72D-468AD2D64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0988" y="482032"/>
            <a:ext cx="7271144" cy="40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zh-TW" altLang="en-US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◆第三場：</a:t>
            </a:r>
            <a:r>
              <a:rPr lang="en-US" altLang="zh-TW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13:30 (13:00</a:t>
            </a:r>
            <a:r>
              <a:rPr lang="zh-TW" altLang="en-US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報到</a:t>
            </a:r>
            <a:r>
              <a:rPr lang="en-US" altLang="zh-TW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)◆</a:t>
            </a:r>
            <a:r>
              <a:rPr lang="zh-TW" altLang="en-US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第四場：</a:t>
            </a:r>
            <a:r>
              <a:rPr lang="en-US" altLang="zh-TW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15:00 (14:30</a:t>
            </a:r>
            <a:r>
              <a:rPr lang="zh-TW" altLang="en-US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報到</a:t>
            </a:r>
            <a:r>
              <a:rPr lang="en-US" altLang="zh-TW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 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3AF09047-63EE-412E-A43C-4085250CB2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2238" y="13398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rPr>
              <a:t/>
            </a:r>
            <a:br>
              <a:rPr kumimoji="0" lang="en-US" altLang="zh-TW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rPr>
            </a:br>
            <a:endParaRPr kumimoji="0" lang="en-US" altLang="zh-TW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A38CA957-87F7-4749-A64F-C28E9A4269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804019"/>
              </p:ext>
            </p:extLst>
          </p:nvPr>
        </p:nvGraphicFramePr>
        <p:xfrm>
          <a:off x="1324939" y="883937"/>
          <a:ext cx="7755571" cy="4171642"/>
        </p:xfrm>
        <a:graphic>
          <a:graphicData uri="http://schemas.openxmlformats.org/drawingml/2006/table">
            <a:tbl>
              <a:tblPr firstRow="1" firstCol="1" bandRow="1">
                <a:tableStyleId>{F532E1A0-0AD9-457F-83AC-A5EA396A22F6}</a:tableStyleId>
              </a:tblPr>
              <a:tblGrid>
                <a:gridCol w="427661">
                  <a:extLst>
                    <a:ext uri="{9D8B030D-6E8A-4147-A177-3AD203B41FA5}">
                      <a16:colId xmlns:a16="http://schemas.microsoft.com/office/drawing/2014/main" val="510375992"/>
                    </a:ext>
                  </a:extLst>
                </a:gridCol>
                <a:gridCol w="241300">
                  <a:extLst>
                    <a:ext uri="{9D8B030D-6E8A-4147-A177-3AD203B41FA5}">
                      <a16:colId xmlns:a16="http://schemas.microsoft.com/office/drawing/2014/main" val="585229899"/>
                    </a:ext>
                  </a:extLst>
                </a:gridCol>
                <a:gridCol w="319616">
                  <a:extLst>
                    <a:ext uri="{9D8B030D-6E8A-4147-A177-3AD203B41FA5}">
                      <a16:colId xmlns:a16="http://schemas.microsoft.com/office/drawing/2014/main" val="3059175395"/>
                    </a:ext>
                  </a:extLst>
                </a:gridCol>
                <a:gridCol w="591831">
                  <a:extLst>
                    <a:ext uri="{9D8B030D-6E8A-4147-A177-3AD203B41FA5}">
                      <a16:colId xmlns:a16="http://schemas.microsoft.com/office/drawing/2014/main" val="2937680694"/>
                    </a:ext>
                  </a:extLst>
                </a:gridCol>
                <a:gridCol w="1044000">
                  <a:extLst>
                    <a:ext uri="{9D8B030D-6E8A-4147-A177-3AD203B41FA5}">
                      <a16:colId xmlns:a16="http://schemas.microsoft.com/office/drawing/2014/main" val="3843353022"/>
                    </a:ext>
                  </a:extLst>
                </a:gridCol>
                <a:gridCol w="978253">
                  <a:extLst>
                    <a:ext uri="{9D8B030D-6E8A-4147-A177-3AD203B41FA5}">
                      <a16:colId xmlns:a16="http://schemas.microsoft.com/office/drawing/2014/main" val="628416815"/>
                    </a:ext>
                  </a:extLst>
                </a:gridCol>
                <a:gridCol w="2686050">
                  <a:extLst>
                    <a:ext uri="{9D8B030D-6E8A-4147-A177-3AD203B41FA5}">
                      <a16:colId xmlns:a16="http://schemas.microsoft.com/office/drawing/2014/main" val="4194774905"/>
                    </a:ext>
                  </a:extLst>
                </a:gridCol>
                <a:gridCol w="831850">
                  <a:extLst>
                    <a:ext uri="{9D8B030D-6E8A-4147-A177-3AD203B41FA5}">
                      <a16:colId xmlns:a16="http://schemas.microsoft.com/office/drawing/2014/main" val="4026741408"/>
                    </a:ext>
                  </a:extLst>
                </a:gridCol>
                <a:gridCol w="635010">
                  <a:extLst>
                    <a:ext uri="{9D8B030D-6E8A-4147-A177-3AD203B41FA5}">
                      <a16:colId xmlns:a16="http://schemas.microsoft.com/office/drawing/2014/main" val="1283993042"/>
                    </a:ext>
                  </a:extLst>
                </a:gridCol>
              </a:tblGrid>
              <a:tr h="471125">
                <a:tc rowSpan="10">
                  <a:txBody>
                    <a:bodyPr/>
                    <a:lstStyle/>
                    <a:p>
                      <a:pPr marL="71755" marR="71755"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100" b="1" i="0" u="none" strike="noStrike" kern="0" cap="none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  <a:latin typeface="Calibri"/>
                          <a:ea typeface="Calibri"/>
                          <a:cs typeface="Calibri"/>
                          <a:sym typeface="Arial"/>
                        </a:rPr>
                        <a:t>113</a:t>
                      </a:r>
                      <a:r>
                        <a:rPr lang="zh-TW" altLang="zh-TW" sz="1100" b="1" i="0" u="none" strike="noStrike" kern="0" cap="none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  <a:latin typeface="Calibri"/>
                          <a:cs typeface="Calibri"/>
                          <a:sym typeface="Arial"/>
                        </a:rPr>
                        <a:t>年</a:t>
                      </a:r>
                      <a:r>
                        <a:rPr lang="en-US" altLang="zh-TW" sz="1100" b="1" i="0" u="none" strike="noStrike" kern="0" cap="none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  <a:latin typeface="Calibri"/>
                          <a:ea typeface="Calibri"/>
                          <a:cs typeface="Calibri"/>
                          <a:sym typeface="Arial"/>
                        </a:rPr>
                        <a:t>11</a:t>
                      </a:r>
                      <a:r>
                        <a:rPr lang="zh-TW" altLang="zh-TW" sz="1100" b="1" i="0" u="none" strike="noStrike" kern="0" cap="none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  <a:latin typeface="Calibri"/>
                          <a:cs typeface="Calibri"/>
                          <a:sym typeface="Arial"/>
                        </a:rPr>
                        <a:t>月</a:t>
                      </a:r>
                      <a:r>
                        <a:rPr lang="en-US" altLang="zh-TW" sz="1100" b="1" i="0" u="none" strike="noStrike" kern="0" cap="none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  <a:latin typeface="Calibri"/>
                          <a:ea typeface="Calibri"/>
                          <a:cs typeface="Calibri"/>
                          <a:sym typeface="Arial"/>
                        </a:rPr>
                        <a:t>20</a:t>
                      </a:r>
                      <a:r>
                        <a:rPr lang="zh-TW" altLang="zh-TW" sz="1100" b="1" i="0" u="none" strike="noStrike" kern="0" cap="none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  <a:latin typeface="Calibri"/>
                          <a:cs typeface="Calibri"/>
                          <a:sym typeface="Arial"/>
                        </a:rPr>
                        <a:t>日星期</a:t>
                      </a:r>
                      <a:r>
                        <a:rPr lang="zh-TW" altLang="en-US" sz="1100" b="1" i="0" u="none" strike="noStrike" kern="0" cap="none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  <a:latin typeface="Calibri"/>
                          <a:cs typeface="Calibri"/>
                          <a:sym typeface="Arial"/>
                        </a:rPr>
                        <a:t>三</a:t>
                      </a:r>
                      <a:endParaRPr lang="zh-TW" altLang="zh-TW" sz="1100" b="1" i="0" u="none" strike="noStrike" kern="0" cap="none" dirty="0">
                        <a:solidFill>
                          <a:srgbClr val="FF3300"/>
                        </a:solidFill>
                        <a:effectLst/>
                        <a:highlight>
                          <a:srgbClr val="FFFF00"/>
                        </a:highlight>
                        <a:latin typeface="Calibri"/>
                        <a:ea typeface="新細明體" panose="02020500000000000000" pitchFamily="18" charset="-120"/>
                        <a:cs typeface="Calibri"/>
                        <a:sym typeface="Arial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0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200" kern="0" dirty="0">
                          <a:effectLst/>
                          <a:highlight>
                            <a:srgbClr val="FF00FF"/>
                          </a:highlight>
                        </a:rPr>
                        <a:t>下午</a:t>
                      </a:r>
                      <a:r>
                        <a:rPr lang="en-US" sz="1200" kern="0" dirty="0">
                          <a:effectLst/>
                          <a:highlight>
                            <a:srgbClr val="FF00FF"/>
                          </a:highlight>
                        </a:rPr>
                        <a:t>(8)</a:t>
                      </a:r>
                      <a:endParaRPr lang="zh-TW" sz="1200" kern="100" dirty="0">
                        <a:effectLst/>
                        <a:highlight>
                          <a:srgbClr val="FF00FF"/>
                        </a:highlight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場次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出場序</a:t>
                      </a:r>
                      <a:endParaRPr lang="zh-TW" sz="1400" b="1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比賽類別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比賽組別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學校名稱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使用鋼琴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休息區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3395078"/>
                  </a:ext>
                </a:extLst>
              </a:tr>
              <a:tr h="40367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三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室內樂合奏</a:t>
                      </a:r>
                      <a:r>
                        <a:rPr lang="en-US" alt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</a:p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銅管五重奏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國中</a:t>
                      </a: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</a:t>
                      </a: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組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臺中市立大雅國民中學</a:t>
                      </a:r>
                      <a:endParaRPr lang="zh-TW" sz="1400" b="1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A</a:t>
                      </a:r>
                      <a:endParaRPr lang="zh-TW" sz="2000" b="1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5085407"/>
                  </a:ext>
                </a:extLst>
              </a:tr>
              <a:tr h="40367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國中</a:t>
                      </a: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</a:t>
                      </a: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組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臺中市立清水國民中學</a:t>
                      </a:r>
                      <a:endParaRPr lang="zh-TW" sz="1400" b="1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E</a:t>
                      </a:r>
                      <a:endParaRPr lang="zh-TW" sz="2000" b="1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8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1546963"/>
                  </a:ext>
                </a:extLst>
              </a:tr>
              <a:tr h="40367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國中</a:t>
                      </a: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</a:t>
                      </a: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組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臺中市立霧峰國民中學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C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2091348"/>
                  </a:ext>
                </a:extLst>
              </a:tr>
              <a:tr h="40367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高中職</a:t>
                      </a: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</a:t>
                      </a: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組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臺中市立臺中第一高級中等學校</a:t>
                      </a:r>
                      <a:endParaRPr lang="zh-TW" sz="1400" b="1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D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5093658"/>
                  </a:ext>
                </a:extLst>
              </a:tr>
              <a:tr h="47112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場次</a:t>
                      </a:r>
                      <a:endParaRPr lang="zh-TW" sz="14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出場序</a:t>
                      </a:r>
                      <a:endParaRPr lang="zh-TW" sz="14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比賽類別</a:t>
                      </a:r>
                      <a:endParaRPr lang="zh-TW" sz="14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比賽組別</a:t>
                      </a:r>
                      <a:endParaRPr lang="zh-TW" sz="14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學校名稱</a:t>
                      </a:r>
                      <a:endParaRPr lang="zh-TW" sz="14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使用鋼琴</a:t>
                      </a:r>
                      <a:endParaRPr lang="zh-TW" sz="14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zh-TW" sz="14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5070716"/>
                  </a:ext>
                </a:extLst>
              </a:tr>
              <a:tr h="40367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四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sz="1400" b="1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marR="0" algn="ctr" rtl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zh-TW" sz="1400" b="1" i="0" u="none" strike="noStrike" kern="0" cap="none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/>
                          <a:sym typeface="Arial"/>
                        </a:rPr>
                        <a:t>室內樂合奏</a:t>
                      </a:r>
                      <a:r>
                        <a:rPr lang="en-US" altLang="zh-TW" sz="1400" b="1" i="0" u="none" strike="noStrike" kern="0" cap="none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/>
                          <a:sym typeface="Arial"/>
                        </a:rPr>
                        <a:t>-</a:t>
                      </a:r>
                    </a:p>
                    <a:p>
                      <a:pPr marR="0" algn="ctr" rtl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zh-TW" sz="1400" b="1" i="0" u="none" strike="noStrike" kern="0" cap="none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/>
                          <a:sym typeface="Arial"/>
                        </a:rPr>
                        <a:t>木管五重奏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國中</a:t>
                      </a: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</a:t>
                      </a: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組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臺中市立大雅國民中學</a:t>
                      </a:r>
                      <a:endParaRPr lang="zh-TW" sz="1400" b="1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A</a:t>
                      </a:r>
                      <a:endParaRPr lang="zh-TW" sz="2000" b="1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3561052"/>
                  </a:ext>
                </a:extLst>
              </a:tr>
              <a:tr h="40367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sz="1400" b="1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國中</a:t>
                      </a: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</a:t>
                      </a: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組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臺中市立雙十國民中學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B</a:t>
                      </a:r>
                      <a:endParaRPr lang="zh-TW" sz="2000" b="1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8985814"/>
                  </a:ext>
                </a:extLst>
              </a:tr>
              <a:tr h="40367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zh-TW" sz="1400" b="1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國中</a:t>
                      </a: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</a:t>
                      </a: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組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臺中市立霧峰國民中學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G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6785056"/>
                  </a:ext>
                </a:extLst>
              </a:tr>
              <a:tr h="40367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endParaRPr lang="zh-TW" sz="1400" b="1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高中職</a:t>
                      </a: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</a:t>
                      </a: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組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臺中市立臺中第二高級中等學校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H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83851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71918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1"/>
          <p:cNvSpPr/>
          <p:nvPr/>
        </p:nvSpPr>
        <p:spPr>
          <a:xfrm>
            <a:off x="1140789" y="42502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510;p11"/>
          <p:cNvSpPr/>
          <p:nvPr/>
        </p:nvSpPr>
        <p:spPr>
          <a:xfrm>
            <a:off x="175588" y="182202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1" name="Google Shape;511;p11"/>
          <p:cNvSpPr/>
          <p:nvPr/>
        </p:nvSpPr>
        <p:spPr>
          <a:xfrm>
            <a:off x="439114" y="353652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512;p11"/>
          <p:cNvSpPr/>
          <p:nvPr/>
        </p:nvSpPr>
        <p:spPr>
          <a:xfrm>
            <a:off x="618501" y="164739"/>
            <a:ext cx="458788" cy="450850"/>
          </a:xfrm>
          <a:prstGeom prst="ellipse">
            <a:avLst/>
          </a:prstGeom>
          <a:solidFill>
            <a:srgbClr val="EA5514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" name="Google Shape;513;p11"/>
          <p:cNvSpPr/>
          <p:nvPr/>
        </p:nvSpPr>
        <p:spPr>
          <a:xfrm>
            <a:off x="46689" y="802915"/>
            <a:ext cx="1311899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200"/>
              <a:buFont typeface="Arial"/>
              <a:buNone/>
            </a:pPr>
            <a:r>
              <a:rPr lang="zh-TW" sz="2400" b="1" i="0" u="none" strike="noStrike" cap="none" dirty="0">
                <a:solidFill>
                  <a:srgbClr val="FF66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港藝中心</a:t>
            </a:r>
            <a:endParaRPr lang="en-US" altLang="zh-TW" sz="2400" b="1" i="0" u="none" strike="noStrike" cap="none" dirty="0">
              <a:solidFill>
                <a:srgbClr val="FF66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200"/>
              <a:buFont typeface="Arial"/>
              <a:buNone/>
            </a:pPr>
            <a:r>
              <a:rPr lang="zh-TW" sz="2400" b="1" i="0" u="none" strike="noStrike" cap="none" dirty="0">
                <a:solidFill>
                  <a:srgbClr val="FF66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比賽時間</a:t>
            </a:r>
            <a:endParaRPr lang="en-US" altLang="zh-TW" sz="2400" b="1" i="0" u="none" strike="noStrike" cap="none" dirty="0">
              <a:solidFill>
                <a:srgbClr val="FF66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200"/>
              <a:buFont typeface="Arial"/>
              <a:buNone/>
            </a:pPr>
            <a:r>
              <a:rPr lang="zh-TW" sz="2400" b="1" i="0" u="none" strike="noStrike" cap="none" dirty="0">
                <a:solidFill>
                  <a:srgbClr val="FF66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(預估)</a:t>
            </a:r>
            <a:endParaRPr sz="2400" b="1" i="0" u="none" strike="noStrike" cap="none" dirty="0">
              <a:solidFill>
                <a:srgbClr val="FF66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C5F4ABF1-2D32-490B-9C01-78194DBE2F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0988" y="313218"/>
            <a:ext cx="727114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臺中市</a:t>
            </a:r>
            <a:r>
              <a:rPr kumimoji="0" lang="en-US" altLang="zh-TW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113</a:t>
            </a:r>
            <a:r>
              <a:rPr kumimoji="0" lang="zh-TW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學年度學生音樂比賽</a:t>
            </a:r>
            <a:r>
              <a:rPr kumimoji="0" lang="zh-TW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  </a:t>
            </a:r>
            <a:r>
              <a:rPr kumimoji="0" lang="en-US" altLang="zh-TW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【</a:t>
            </a:r>
            <a:r>
              <a:rPr kumimoji="0" lang="zh-TW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港藝中心場</a:t>
            </a:r>
            <a:r>
              <a:rPr kumimoji="0" lang="en-US" altLang="zh-TW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】</a:t>
            </a:r>
            <a:r>
              <a:rPr kumimoji="0" lang="en-US" altLang="zh-TW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  </a:t>
            </a:r>
            <a:r>
              <a:rPr kumimoji="0" lang="zh-TW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出場序配置表</a:t>
            </a:r>
            <a:endParaRPr kumimoji="0" lang="zh-TW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55F71263-B9CD-488E-B72D-468AD2D64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0988" y="675243"/>
            <a:ext cx="727114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zh-TW" altLang="en-US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◆第一場：</a:t>
            </a:r>
            <a:r>
              <a:rPr lang="en-US" altLang="zh-TW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08:30 (08:00</a:t>
            </a:r>
            <a:r>
              <a:rPr lang="zh-TW" altLang="en-US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報到</a:t>
            </a:r>
            <a:r>
              <a:rPr lang="en-US" altLang="zh-TW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)◆</a:t>
            </a:r>
            <a:r>
              <a:rPr lang="zh-TW" altLang="en-US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第二場：</a:t>
            </a:r>
            <a:r>
              <a:rPr lang="en-US" altLang="zh-TW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10:30 (10:00</a:t>
            </a:r>
            <a:r>
              <a:rPr lang="zh-TW" altLang="en-US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報到</a:t>
            </a:r>
            <a:r>
              <a:rPr lang="en-US" altLang="zh-TW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ADB77F13-05C1-4AA0-946C-299137BA48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9138391"/>
              </p:ext>
            </p:extLst>
          </p:nvPr>
        </p:nvGraphicFramePr>
        <p:xfrm>
          <a:off x="1358588" y="1145636"/>
          <a:ext cx="7679905" cy="3865275"/>
        </p:xfrm>
        <a:graphic>
          <a:graphicData uri="http://schemas.openxmlformats.org/drawingml/2006/table">
            <a:tbl>
              <a:tblPr firstRow="1" firstCol="1" bandRow="1">
                <a:tableStyleId>{F532E1A0-0AD9-457F-83AC-A5EA396A22F6}</a:tableStyleId>
              </a:tblPr>
              <a:tblGrid>
                <a:gridCol w="417458">
                  <a:extLst>
                    <a:ext uri="{9D8B030D-6E8A-4147-A177-3AD203B41FA5}">
                      <a16:colId xmlns:a16="http://schemas.microsoft.com/office/drawing/2014/main" val="2660178313"/>
                    </a:ext>
                  </a:extLst>
                </a:gridCol>
                <a:gridCol w="237802">
                  <a:extLst>
                    <a:ext uri="{9D8B030D-6E8A-4147-A177-3AD203B41FA5}">
                      <a16:colId xmlns:a16="http://schemas.microsoft.com/office/drawing/2014/main" val="4288331631"/>
                    </a:ext>
                  </a:extLst>
                </a:gridCol>
                <a:gridCol w="344754">
                  <a:extLst>
                    <a:ext uri="{9D8B030D-6E8A-4147-A177-3AD203B41FA5}">
                      <a16:colId xmlns:a16="http://schemas.microsoft.com/office/drawing/2014/main" val="137713913"/>
                    </a:ext>
                  </a:extLst>
                </a:gridCol>
                <a:gridCol w="515418">
                  <a:extLst>
                    <a:ext uri="{9D8B030D-6E8A-4147-A177-3AD203B41FA5}">
                      <a16:colId xmlns:a16="http://schemas.microsoft.com/office/drawing/2014/main" val="847744757"/>
                    </a:ext>
                  </a:extLst>
                </a:gridCol>
                <a:gridCol w="931687">
                  <a:extLst>
                    <a:ext uri="{9D8B030D-6E8A-4147-A177-3AD203B41FA5}">
                      <a16:colId xmlns:a16="http://schemas.microsoft.com/office/drawing/2014/main" val="4206572039"/>
                    </a:ext>
                  </a:extLst>
                </a:gridCol>
                <a:gridCol w="896038">
                  <a:extLst>
                    <a:ext uri="{9D8B030D-6E8A-4147-A177-3AD203B41FA5}">
                      <a16:colId xmlns:a16="http://schemas.microsoft.com/office/drawing/2014/main" val="474231204"/>
                    </a:ext>
                  </a:extLst>
                </a:gridCol>
                <a:gridCol w="2650152">
                  <a:extLst>
                    <a:ext uri="{9D8B030D-6E8A-4147-A177-3AD203B41FA5}">
                      <a16:colId xmlns:a16="http://schemas.microsoft.com/office/drawing/2014/main" val="165922152"/>
                    </a:ext>
                  </a:extLst>
                </a:gridCol>
                <a:gridCol w="904080">
                  <a:extLst>
                    <a:ext uri="{9D8B030D-6E8A-4147-A177-3AD203B41FA5}">
                      <a16:colId xmlns:a16="http://schemas.microsoft.com/office/drawing/2014/main" val="968613007"/>
                    </a:ext>
                  </a:extLst>
                </a:gridCol>
                <a:gridCol w="782516">
                  <a:extLst>
                    <a:ext uri="{9D8B030D-6E8A-4147-A177-3AD203B41FA5}">
                      <a16:colId xmlns:a16="http://schemas.microsoft.com/office/drawing/2014/main" val="1036918268"/>
                    </a:ext>
                  </a:extLst>
                </a:gridCol>
              </a:tblGrid>
              <a:tr h="441660">
                <a:tc rowSpan="7">
                  <a:txBody>
                    <a:bodyPr/>
                    <a:lstStyle/>
                    <a:p>
                      <a:pPr marL="71755" marR="71755"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100" b="1" i="0" u="none" strike="noStrike" kern="0" cap="none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  <a:latin typeface="Calibri"/>
                          <a:ea typeface="Calibri"/>
                          <a:cs typeface="Calibri"/>
                          <a:sym typeface="Arial"/>
                        </a:rPr>
                        <a:t>113</a:t>
                      </a:r>
                      <a:r>
                        <a:rPr lang="zh-TW" altLang="zh-TW" sz="1100" b="1" i="0" u="none" strike="noStrike" kern="0" cap="none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  <a:latin typeface="Calibri"/>
                          <a:cs typeface="Calibri"/>
                          <a:sym typeface="Arial"/>
                        </a:rPr>
                        <a:t>年</a:t>
                      </a:r>
                      <a:r>
                        <a:rPr lang="en-US" altLang="zh-TW" sz="1100" b="1" i="0" u="none" strike="noStrike" kern="0" cap="none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  <a:latin typeface="Calibri"/>
                          <a:ea typeface="Calibri"/>
                          <a:cs typeface="Calibri"/>
                          <a:sym typeface="Arial"/>
                        </a:rPr>
                        <a:t>11</a:t>
                      </a:r>
                      <a:r>
                        <a:rPr lang="zh-TW" altLang="zh-TW" sz="1100" b="1" i="0" u="none" strike="noStrike" kern="0" cap="none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  <a:latin typeface="Calibri"/>
                          <a:cs typeface="Calibri"/>
                          <a:sym typeface="Arial"/>
                        </a:rPr>
                        <a:t>月</a:t>
                      </a:r>
                      <a:r>
                        <a:rPr lang="en-US" altLang="zh-TW" sz="1100" b="1" i="0" u="none" strike="noStrike" kern="0" cap="none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  <a:latin typeface="Calibri"/>
                          <a:ea typeface="Calibri"/>
                          <a:cs typeface="Calibri"/>
                          <a:sym typeface="Arial"/>
                        </a:rPr>
                        <a:t>21</a:t>
                      </a:r>
                      <a:r>
                        <a:rPr lang="zh-TW" altLang="zh-TW" sz="1100" b="1" i="0" u="none" strike="noStrike" kern="0" cap="none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  <a:latin typeface="Calibri"/>
                          <a:cs typeface="Calibri"/>
                          <a:sym typeface="Arial"/>
                        </a:rPr>
                        <a:t>日星期</a:t>
                      </a:r>
                      <a:r>
                        <a:rPr lang="zh-TW" altLang="en-US" sz="1100" b="1" i="0" u="none" strike="noStrike" kern="0" cap="none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  <a:latin typeface="Calibri"/>
                          <a:cs typeface="Calibri"/>
                          <a:sym typeface="Arial"/>
                        </a:rPr>
                        <a:t>四</a:t>
                      </a:r>
                      <a:endParaRPr lang="zh-TW" altLang="zh-TW" sz="1100" b="1" i="0" u="none" strike="noStrike" kern="0" cap="none" dirty="0">
                        <a:solidFill>
                          <a:srgbClr val="FF3300"/>
                        </a:solidFill>
                        <a:effectLst/>
                        <a:highlight>
                          <a:srgbClr val="FFFF00"/>
                        </a:highlight>
                        <a:latin typeface="Calibri"/>
                        <a:ea typeface="新細明體" panose="02020500000000000000" pitchFamily="18" charset="-120"/>
                        <a:cs typeface="Calibri"/>
                        <a:sym typeface="Arial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7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200" kern="0" dirty="0">
                          <a:effectLst/>
                          <a:highlight>
                            <a:srgbClr val="FF00FF"/>
                          </a:highlight>
                        </a:rPr>
                        <a:t>上午</a:t>
                      </a:r>
                      <a:r>
                        <a:rPr lang="en-US" sz="1200" kern="0" dirty="0">
                          <a:effectLst/>
                          <a:highlight>
                            <a:srgbClr val="FF00FF"/>
                          </a:highlight>
                        </a:rPr>
                        <a:t>(5)</a:t>
                      </a:r>
                      <a:endParaRPr lang="zh-TW" sz="1200" kern="100" dirty="0">
                        <a:effectLst/>
                        <a:highlight>
                          <a:srgbClr val="FF00FF"/>
                        </a:highlight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場次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出場序</a:t>
                      </a:r>
                      <a:endParaRPr lang="zh-TW" sz="1400" b="1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比賽類別</a:t>
                      </a:r>
                      <a:endParaRPr lang="zh-TW" sz="1400" b="1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比賽組別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學校名稱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使用鋼琴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sz="1400" b="1" i="0" u="none" strike="noStrike" kern="0" cap="none" dirty="0">
                          <a:solidFill>
                            <a:schemeClr val="lt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/>
                          <a:sym typeface="Arial"/>
                        </a:rPr>
                        <a:t>休息區</a:t>
                      </a:r>
                      <a:endParaRPr lang="zh-TW" altLang="zh-TW" sz="1400" b="1" i="0" u="none" strike="noStrike" kern="0" cap="none" dirty="0">
                        <a:solidFill>
                          <a:schemeClr val="lt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/>
                        <a:sym typeface="Arial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8014278"/>
                  </a:ext>
                </a:extLst>
              </a:tr>
              <a:tr h="59045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一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管弦樂合奏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高中職</a:t>
                      </a: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</a:t>
                      </a: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組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臺中市立臺中第二高級中等學校</a:t>
                      </a:r>
                      <a:endParaRPr lang="zh-TW" sz="1400" b="1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是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6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G</a:t>
                      </a:r>
                      <a:endParaRPr lang="zh-TW" sz="1600" b="1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0799675"/>
                  </a:ext>
                </a:extLst>
              </a:tr>
              <a:tr h="59045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國中</a:t>
                      </a: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</a:t>
                      </a: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組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臺中市立清水國民中學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B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3814869"/>
                  </a:ext>
                </a:extLst>
              </a:tr>
              <a:tr h="59045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國中</a:t>
                      </a: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</a:t>
                      </a: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組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臺中市立雙十國民中學</a:t>
                      </a:r>
                      <a:endParaRPr lang="zh-TW" sz="1400" b="1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6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C</a:t>
                      </a:r>
                      <a:endParaRPr lang="zh-TW" sz="1600" b="1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5852564"/>
                  </a:ext>
                </a:extLst>
              </a:tr>
              <a:tr h="47135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場次</a:t>
                      </a:r>
                      <a:endParaRPr lang="zh-TW" sz="14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出場序</a:t>
                      </a:r>
                      <a:endParaRPr lang="zh-TW" sz="14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比賽類別</a:t>
                      </a:r>
                      <a:endParaRPr lang="zh-TW" sz="14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比賽組別</a:t>
                      </a:r>
                      <a:endParaRPr lang="zh-TW" sz="14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學校名稱</a:t>
                      </a:r>
                      <a:endParaRPr lang="zh-TW" sz="14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使用鋼琴</a:t>
                      </a:r>
                      <a:endParaRPr lang="zh-TW" sz="14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sz="1400" b="1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休息區</a:t>
                      </a:r>
                      <a:endParaRPr lang="zh-TW" altLang="zh-TW" sz="14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7038147"/>
                  </a:ext>
                </a:extLst>
              </a:tr>
              <a:tr h="59045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二</a:t>
                      </a:r>
                      <a:endParaRPr lang="zh-TW" sz="1400" b="1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sz="1400" b="1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管弦樂合奏</a:t>
                      </a:r>
                      <a:endParaRPr lang="zh-TW" sz="1400" b="1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國小</a:t>
                      </a: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</a:t>
                      </a: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組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臺中市中區光復國民小學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是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D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2523437"/>
                  </a:ext>
                </a:extLst>
              </a:tr>
              <a:tr h="59045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sz="1400" b="1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國小</a:t>
                      </a: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</a:t>
                      </a: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組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臺中市清水區清水國民小學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E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98616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388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1"/>
          <p:cNvSpPr/>
          <p:nvPr/>
        </p:nvSpPr>
        <p:spPr>
          <a:xfrm>
            <a:off x="1140789" y="42502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510;p11"/>
          <p:cNvSpPr/>
          <p:nvPr/>
        </p:nvSpPr>
        <p:spPr>
          <a:xfrm>
            <a:off x="175588" y="182202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1" name="Google Shape;511;p11"/>
          <p:cNvSpPr/>
          <p:nvPr/>
        </p:nvSpPr>
        <p:spPr>
          <a:xfrm>
            <a:off x="439114" y="353652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512;p11"/>
          <p:cNvSpPr/>
          <p:nvPr/>
        </p:nvSpPr>
        <p:spPr>
          <a:xfrm>
            <a:off x="618501" y="164739"/>
            <a:ext cx="458788" cy="450850"/>
          </a:xfrm>
          <a:prstGeom prst="ellipse">
            <a:avLst/>
          </a:prstGeom>
          <a:solidFill>
            <a:srgbClr val="EA5514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" name="Google Shape;513;p11"/>
          <p:cNvSpPr/>
          <p:nvPr/>
        </p:nvSpPr>
        <p:spPr>
          <a:xfrm>
            <a:off x="46689" y="802915"/>
            <a:ext cx="1311899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200"/>
              <a:buFont typeface="Arial"/>
              <a:buNone/>
            </a:pPr>
            <a:r>
              <a:rPr lang="zh-TW" sz="2400" b="1" i="0" u="none" strike="noStrike" cap="none" dirty="0">
                <a:solidFill>
                  <a:srgbClr val="FF66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港藝中心</a:t>
            </a:r>
            <a:endParaRPr lang="en-US" altLang="zh-TW" sz="2400" b="1" i="0" u="none" strike="noStrike" cap="none" dirty="0">
              <a:solidFill>
                <a:srgbClr val="FF66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200"/>
              <a:buFont typeface="Arial"/>
              <a:buNone/>
            </a:pPr>
            <a:r>
              <a:rPr lang="zh-TW" sz="2400" b="1" i="0" u="none" strike="noStrike" cap="none" dirty="0">
                <a:solidFill>
                  <a:srgbClr val="FF66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比賽時間</a:t>
            </a:r>
            <a:endParaRPr lang="en-US" altLang="zh-TW" sz="2400" b="1" i="0" u="none" strike="noStrike" cap="none" dirty="0">
              <a:solidFill>
                <a:srgbClr val="FF66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200"/>
              <a:buFont typeface="Arial"/>
              <a:buNone/>
            </a:pPr>
            <a:r>
              <a:rPr lang="zh-TW" sz="2400" b="1" i="0" u="none" strike="noStrike" cap="none" dirty="0">
                <a:solidFill>
                  <a:srgbClr val="FF66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(預估)</a:t>
            </a:r>
            <a:endParaRPr sz="2400" b="1" i="0" u="none" strike="noStrike" cap="none" dirty="0">
              <a:solidFill>
                <a:srgbClr val="FF66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C5F4ABF1-2D32-490B-9C01-78194DBE2F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0988" y="65864"/>
            <a:ext cx="727114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臺中市</a:t>
            </a:r>
            <a:r>
              <a:rPr kumimoji="0" lang="en-US" altLang="zh-TW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113</a:t>
            </a:r>
            <a:r>
              <a:rPr kumimoji="0" lang="zh-TW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學年度學生音樂比賽</a:t>
            </a:r>
            <a:r>
              <a:rPr kumimoji="0" lang="zh-TW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  </a:t>
            </a:r>
            <a:r>
              <a:rPr kumimoji="0" lang="en-US" altLang="zh-TW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【</a:t>
            </a:r>
            <a:r>
              <a:rPr kumimoji="0" lang="zh-TW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港藝中心場</a:t>
            </a:r>
            <a:r>
              <a:rPr kumimoji="0" lang="en-US" altLang="zh-TW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】</a:t>
            </a:r>
            <a:r>
              <a:rPr kumimoji="0" lang="en-US" altLang="zh-TW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  </a:t>
            </a:r>
            <a:r>
              <a:rPr kumimoji="0" lang="zh-TW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出場序配置表</a:t>
            </a:r>
            <a:endParaRPr kumimoji="0" lang="zh-TW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55F71263-B9CD-488E-B72D-468AD2D64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4637" y="413947"/>
            <a:ext cx="727114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zh-TW" altLang="en-US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◆第三場：</a:t>
            </a:r>
            <a:r>
              <a:rPr lang="en-US" altLang="zh-TW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13:30 (13:00</a:t>
            </a:r>
            <a:r>
              <a:rPr lang="zh-TW" altLang="en-US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報到</a:t>
            </a:r>
            <a:r>
              <a:rPr lang="en-US" altLang="zh-TW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)◆</a:t>
            </a:r>
            <a:r>
              <a:rPr lang="zh-TW" altLang="en-US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第四場：</a:t>
            </a:r>
            <a:r>
              <a:rPr lang="en-US" altLang="zh-TW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15:00 (14:30</a:t>
            </a:r>
            <a:r>
              <a:rPr lang="zh-TW" altLang="en-US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報到</a:t>
            </a:r>
            <a:r>
              <a:rPr lang="en-US" altLang="zh-TW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 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3AF09047-63EE-412E-A43C-4085250CB2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2238" y="13398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rPr>
              <a:t/>
            </a:r>
            <a:br>
              <a:rPr kumimoji="0" lang="en-US" altLang="zh-TW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rPr>
            </a:br>
            <a:endParaRPr kumimoji="0" lang="en-US" altLang="zh-TW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1DC2EAF2-C675-4CF7-AF73-C2689F666F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5284950"/>
              </p:ext>
            </p:extLst>
          </p:nvPr>
        </p:nvGraphicFramePr>
        <p:xfrm>
          <a:off x="1358587" y="866844"/>
          <a:ext cx="7785412" cy="4197524"/>
        </p:xfrm>
        <a:graphic>
          <a:graphicData uri="http://schemas.openxmlformats.org/drawingml/2006/table">
            <a:tbl>
              <a:tblPr firstRow="1" firstCol="1" bandRow="1">
                <a:tableStyleId>{F532E1A0-0AD9-457F-83AC-A5EA396A22F6}</a:tableStyleId>
              </a:tblPr>
              <a:tblGrid>
                <a:gridCol w="382962">
                  <a:extLst>
                    <a:ext uri="{9D8B030D-6E8A-4147-A177-3AD203B41FA5}">
                      <a16:colId xmlns:a16="http://schemas.microsoft.com/office/drawing/2014/main" val="511480449"/>
                    </a:ext>
                  </a:extLst>
                </a:gridCol>
                <a:gridCol w="290836">
                  <a:extLst>
                    <a:ext uri="{9D8B030D-6E8A-4147-A177-3AD203B41FA5}">
                      <a16:colId xmlns:a16="http://schemas.microsoft.com/office/drawing/2014/main" val="845604923"/>
                    </a:ext>
                  </a:extLst>
                </a:gridCol>
                <a:gridCol w="432046">
                  <a:extLst>
                    <a:ext uri="{9D8B030D-6E8A-4147-A177-3AD203B41FA5}">
                      <a16:colId xmlns:a16="http://schemas.microsoft.com/office/drawing/2014/main" val="160292897"/>
                    </a:ext>
                  </a:extLst>
                </a:gridCol>
                <a:gridCol w="577013">
                  <a:extLst>
                    <a:ext uri="{9D8B030D-6E8A-4147-A177-3AD203B41FA5}">
                      <a16:colId xmlns:a16="http://schemas.microsoft.com/office/drawing/2014/main" val="83801966"/>
                    </a:ext>
                  </a:extLst>
                </a:gridCol>
                <a:gridCol w="757330">
                  <a:extLst>
                    <a:ext uri="{9D8B030D-6E8A-4147-A177-3AD203B41FA5}">
                      <a16:colId xmlns:a16="http://schemas.microsoft.com/office/drawing/2014/main" val="38533984"/>
                    </a:ext>
                  </a:extLst>
                </a:gridCol>
                <a:gridCol w="999592">
                  <a:extLst>
                    <a:ext uri="{9D8B030D-6E8A-4147-A177-3AD203B41FA5}">
                      <a16:colId xmlns:a16="http://schemas.microsoft.com/office/drawing/2014/main" val="3223448395"/>
                    </a:ext>
                  </a:extLst>
                </a:gridCol>
                <a:gridCol w="2885067">
                  <a:extLst>
                    <a:ext uri="{9D8B030D-6E8A-4147-A177-3AD203B41FA5}">
                      <a16:colId xmlns:a16="http://schemas.microsoft.com/office/drawing/2014/main" val="4141456775"/>
                    </a:ext>
                  </a:extLst>
                </a:gridCol>
                <a:gridCol w="847489">
                  <a:extLst>
                    <a:ext uri="{9D8B030D-6E8A-4147-A177-3AD203B41FA5}">
                      <a16:colId xmlns:a16="http://schemas.microsoft.com/office/drawing/2014/main" val="2660809683"/>
                    </a:ext>
                  </a:extLst>
                </a:gridCol>
                <a:gridCol w="613077">
                  <a:extLst>
                    <a:ext uri="{9D8B030D-6E8A-4147-A177-3AD203B41FA5}">
                      <a16:colId xmlns:a16="http://schemas.microsoft.com/office/drawing/2014/main" val="3223808385"/>
                    </a:ext>
                  </a:extLst>
                </a:gridCol>
              </a:tblGrid>
              <a:tr h="299098">
                <a:tc rowSpan="15">
                  <a:txBody>
                    <a:bodyPr/>
                    <a:lstStyle/>
                    <a:p>
                      <a:pPr marL="71755" marR="71755"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100" b="1" i="0" u="none" strike="noStrike" kern="0" cap="none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  <a:latin typeface="Calibri"/>
                          <a:ea typeface="Calibri"/>
                          <a:cs typeface="Calibri"/>
                          <a:sym typeface="Arial"/>
                        </a:rPr>
                        <a:t>113</a:t>
                      </a:r>
                      <a:r>
                        <a:rPr lang="zh-TW" altLang="zh-TW" sz="1100" b="1" i="0" u="none" strike="noStrike" kern="0" cap="none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  <a:latin typeface="Calibri"/>
                          <a:cs typeface="Calibri"/>
                          <a:sym typeface="Arial"/>
                        </a:rPr>
                        <a:t>年</a:t>
                      </a:r>
                      <a:r>
                        <a:rPr lang="en-US" altLang="zh-TW" sz="1100" b="1" i="0" u="none" strike="noStrike" kern="0" cap="none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  <a:latin typeface="Calibri"/>
                          <a:ea typeface="Calibri"/>
                          <a:cs typeface="Calibri"/>
                          <a:sym typeface="Arial"/>
                        </a:rPr>
                        <a:t>11</a:t>
                      </a:r>
                      <a:r>
                        <a:rPr lang="zh-TW" altLang="zh-TW" sz="1100" b="1" i="0" u="none" strike="noStrike" kern="0" cap="none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  <a:latin typeface="Calibri"/>
                          <a:cs typeface="Calibri"/>
                          <a:sym typeface="Arial"/>
                        </a:rPr>
                        <a:t>月</a:t>
                      </a:r>
                      <a:r>
                        <a:rPr lang="en-US" altLang="zh-TW" sz="1100" b="1" i="0" u="none" strike="noStrike" kern="0" cap="none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  <a:latin typeface="Calibri"/>
                          <a:ea typeface="Calibri"/>
                          <a:cs typeface="Calibri"/>
                          <a:sym typeface="Arial"/>
                        </a:rPr>
                        <a:t>21</a:t>
                      </a:r>
                      <a:r>
                        <a:rPr lang="zh-TW" altLang="zh-TW" sz="1100" b="1" i="0" u="none" strike="noStrike" kern="0" cap="none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  <a:latin typeface="Calibri"/>
                          <a:cs typeface="Calibri"/>
                          <a:sym typeface="Arial"/>
                        </a:rPr>
                        <a:t>日星期</a:t>
                      </a:r>
                      <a:r>
                        <a:rPr lang="zh-TW" altLang="en-US" sz="1100" b="1" i="0" u="none" strike="noStrike" kern="0" cap="none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  <a:latin typeface="Calibri"/>
                          <a:cs typeface="Calibri"/>
                          <a:sym typeface="Arial"/>
                        </a:rPr>
                        <a:t>四</a:t>
                      </a:r>
                      <a:endParaRPr lang="zh-TW" altLang="zh-TW" sz="1100" b="1" i="0" u="none" strike="noStrike" kern="0" cap="none" dirty="0">
                        <a:solidFill>
                          <a:srgbClr val="FF3300"/>
                        </a:solidFill>
                        <a:effectLst/>
                        <a:highlight>
                          <a:srgbClr val="FFFF00"/>
                        </a:highlight>
                        <a:latin typeface="Calibri"/>
                        <a:ea typeface="新細明體" panose="02020500000000000000" pitchFamily="18" charset="-120"/>
                        <a:cs typeface="Calibri"/>
                        <a:sym typeface="Arial"/>
                      </a:endParaRP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5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100" kern="0" dirty="0">
                          <a:effectLst/>
                          <a:highlight>
                            <a:srgbClr val="FF00FF"/>
                          </a:highlight>
                        </a:rPr>
                        <a:t>下午</a:t>
                      </a:r>
                      <a:r>
                        <a:rPr lang="en-US" sz="1100" kern="0" dirty="0">
                          <a:effectLst/>
                          <a:highlight>
                            <a:srgbClr val="FF00FF"/>
                          </a:highlight>
                        </a:rPr>
                        <a:t>(13)</a:t>
                      </a:r>
                      <a:endParaRPr lang="zh-TW" sz="1100" kern="100" dirty="0">
                        <a:effectLst/>
                        <a:highlight>
                          <a:srgbClr val="FF00FF"/>
                        </a:highlight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場次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出場序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比賽類別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比賽組別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學校名稱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使用鋼琴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休息區</a:t>
                      </a: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8463541"/>
                  </a:ext>
                </a:extLst>
              </a:tr>
              <a:tr h="27492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7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三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7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弦樂合奏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國中</a:t>
                      </a: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</a:t>
                      </a: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組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臺中市立雙十國民中學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C</a:t>
                      </a:r>
                      <a:endParaRPr lang="zh-TW" sz="1600" b="1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7870955"/>
                  </a:ext>
                </a:extLst>
              </a:tr>
              <a:tr h="27492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國小</a:t>
                      </a: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</a:t>
                      </a: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組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臺中市東勢區東勢國民小學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B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4950546"/>
                  </a:ext>
                </a:extLst>
              </a:tr>
              <a:tr h="27492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國中</a:t>
                      </a: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</a:t>
                      </a: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組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臺中市私立明道高級中學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A</a:t>
                      </a:r>
                      <a:endParaRPr lang="zh-TW" sz="1600" b="1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160477"/>
                  </a:ext>
                </a:extLst>
              </a:tr>
              <a:tr h="27492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國中</a:t>
                      </a: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</a:t>
                      </a: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組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臺中市立居仁國民中學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D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6465261"/>
                  </a:ext>
                </a:extLst>
              </a:tr>
              <a:tr h="27492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國中</a:t>
                      </a: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</a:t>
                      </a: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組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臺中市立中平國民中學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E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4779395"/>
                  </a:ext>
                </a:extLst>
              </a:tr>
              <a:tr h="27492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國中</a:t>
                      </a: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</a:t>
                      </a: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組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臺中市立東勢國民中學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F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2759477"/>
                  </a:ext>
                </a:extLst>
              </a:tr>
              <a:tr h="27492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高中職</a:t>
                      </a: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</a:t>
                      </a: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組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臺中市立臺中第二高級中等學校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G</a:t>
                      </a:r>
                      <a:endParaRPr lang="zh-TW" sz="1600" b="1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906221"/>
                  </a:ext>
                </a:extLst>
              </a:tr>
              <a:tr h="32441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場次</a:t>
                      </a:r>
                      <a:endParaRPr lang="zh-TW" sz="14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出場序</a:t>
                      </a:r>
                      <a:endParaRPr lang="zh-TW" sz="14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比賽類別</a:t>
                      </a:r>
                      <a:endParaRPr lang="zh-TW" sz="14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比賽組別</a:t>
                      </a:r>
                      <a:endParaRPr lang="zh-TW" sz="14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學校名稱</a:t>
                      </a:r>
                      <a:endParaRPr lang="zh-TW" sz="14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使用鋼琴</a:t>
                      </a:r>
                      <a:endParaRPr lang="zh-TW" sz="14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400" b="1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休息區</a:t>
                      </a: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4775145"/>
                  </a:ext>
                </a:extLst>
              </a:tr>
              <a:tr h="27492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四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弦樂合奏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國小</a:t>
                      </a: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</a:t>
                      </a: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組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國立臺中教育大學附設實驗國民小學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H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5905658"/>
                  </a:ext>
                </a:extLst>
              </a:tr>
              <a:tr h="27492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國小</a:t>
                      </a: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</a:t>
                      </a: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組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臺中市太平區太平國民小學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A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826768"/>
                  </a:ext>
                </a:extLst>
              </a:tr>
              <a:tr h="27492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國小</a:t>
                      </a: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</a:t>
                      </a: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組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臺中市西區忠孝國民小學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B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1935924"/>
                  </a:ext>
                </a:extLst>
              </a:tr>
              <a:tr h="27492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高中職</a:t>
                      </a: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</a:t>
                      </a: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組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臺中市立臺中第一高級中等學校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C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3777553"/>
                  </a:ext>
                </a:extLst>
              </a:tr>
              <a:tr h="27492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高中職</a:t>
                      </a:r>
                      <a:r>
                        <a:rPr lang="en-US" sz="1400" b="1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</a:t>
                      </a:r>
                      <a:r>
                        <a:rPr lang="zh-TW" sz="1400" b="1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組</a:t>
                      </a:r>
                      <a:endParaRPr lang="zh-TW" sz="1400" b="1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臺中市立惠文高級中學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D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9188971"/>
                  </a:ext>
                </a:extLst>
              </a:tr>
              <a:tr h="27492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高中職</a:t>
                      </a:r>
                      <a:r>
                        <a:rPr lang="en-US" sz="1400" b="1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</a:t>
                      </a:r>
                      <a:r>
                        <a:rPr lang="zh-TW" sz="1400" b="1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組</a:t>
                      </a:r>
                      <a:endParaRPr lang="zh-TW" sz="1400" b="1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臺中市私立曉明女子高級中學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E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3405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618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1"/>
          <p:cNvSpPr/>
          <p:nvPr/>
        </p:nvSpPr>
        <p:spPr>
          <a:xfrm>
            <a:off x="1140789" y="42502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510;p11"/>
          <p:cNvSpPr/>
          <p:nvPr/>
        </p:nvSpPr>
        <p:spPr>
          <a:xfrm>
            <a:off x="175588" y="182202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1" name="Google Shape;511;p11"/>
          <p:cNvSpPr/>
          <p:nvPr/>
        </p:nvSpPr>
        <p:spPr>
          <a:xfrm>
            <a:off x="439114" y="353652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512;p11"/>
          <p:cNvSpPr/>
          <p:nvPr/>
        </p:nvSpPr>
        <p:spPr>
          <a:xfrm>
            <a:off x="618501" y="164739"/>
            <a:ext cx="458788" cy="450850"/>
          </a:xfrm>
          <a:prstGeom prst="ellipse">
            <a:avLst/>
          </a:prstGeom>
          <a:solidFill>
            <a:srgbClr val="EA5514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" name="Google Shape;513;p11"/>
          <p:cNvSpPr/>
          <p:nvPr/>
        </p:nvSpPr>
        <p:spPr>
          <a:xfrm>
            <a:off x="46689" y="802915"/>
            <a:ext cx="1311899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200"/>
              <a:buFont typeface="Arial"/>
              <a:buNone/>
            </a:pPr>
            <a:r>
              <a:rPr lang="zh-TW" sz="2400" b="1" i="0" u="none" strike="noStrike" cap="none" dirty="0">
                <a:solidFill>
                  <a:srgbClr val="FF66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港藝中心</a:t>
            </a:r>
            <a:endParaRPr lang="en-US" altLang="zh-TW" sz="2400" b="1" i="0" u="none" strike="noStrike" cap="none" dirty="0">
              <a:solidFill>
                <a:srgbClr val="FF66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200"/>
              <a:buFont typeface="Arial"/>
              <a:buNone/>
            </a:pPr>
            <a:r>
              <a:rPr lang="zh-TW" sz="2400" b="1" i="0" u="none" strike="noStrike" cap="none" dirty="0">
                <a:solidFill>
                  <a:srgbClr val="FF66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比賽時間</a:t>
            </a:r>
            <a:endParaRPr lang="en-US" altLang="zh-TW" sz="2400" b="1" i="0" u="none" strike="noStrike" cap="none" dirty="0">
              <a:solidFill>
                <a:srgbClr val="FF66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200"/>
              <a:buFont typeface="Arial"/>
              <a:buNone/>
            </a:pPr>
            <a:r>
              <a:rPr lang="zh-TW" sz="2400" b="1" i="0" u="none" strike="noStrike" cap="none" dirty="0">
                <a:solidFill>
                  <a:srgbClr val="FF66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(預估)</a:t>
            </a:r>
            <a:endParaRPr sz="2400" b="1" i="0" u="none" strike="noStrike" cap="none" dirty="0">
              <a:solidFill>
                <a:srgbClr val="FF66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C5F4ABF1-2D32-490B-9C01-78194DBE2F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0988" y="182202"/>
            <a:ext cx="727114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臺中市</a:t>
            </a:r>
            <a:r>
              <a:rPr kumimoji="0" lang="en-US" altLang="zh-TW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113</a:t>
            </a:r>
            <a:r>
              <a:rPr kumimoji="0" lang="zh-TW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學年度學生音樂比賽</a:t>
            </a:r>
            <a:r>
              <a:rPr kumimoji="0" lang="zh-TW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  </a:t>
            </a:r>
            <a:r>
              <a:rPr kumimoji="0" lang="en-US" altLang="zh-TW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【</a:t>
            </a:r>
            <a:r>
              <a:rPr kumimoji="0" lang="zh-TW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港藝中心場</a:t>
            </a:r>
            <a:r>
              <a:rPr kumimoji="0" lang="en-US" altLang="zh-TW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】</a:t>
            </a:r>
            <a:r>
              <a:rPr kumimoji="0" lang="en-US" altLang="zh-TW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  </a:t>
            </a:r>
            <a:r>
              <a:rPr kumimoji="0" lang="zh-TW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出場序配置表</a:t>
            </a:r>
            <a:endParaRPr kumimoji="0" lang="zh-TW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55F71263-B9CD-488E-B72D-468AD2D64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0988" y="537296"/>
            <a:ext cx="7271144" cy="40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zh-TW" altLang="en-US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◆第一場：</a:t>
            </a:r>
            <a:r>
              <a:rPr lang="en-US" altLang="zh-TW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08:30 (08:00</a:t>
            </a:r>
            <a:r>
              <a:rPr lang="zh-TW" altLang="en-US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報到</a:t>
            </a:r>
            <a:r>
              <a:rPr lang="en-US" altLang="zh-TW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)◆</a:t>
            </a:r>
            <a:r>
              <a:rPr lang="zh-TW" altLang="en-US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第二場：</a:t>
            </a:r>
            <a:r>
              <a:rPr lang="en-US" altLang="zh-TW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10:30 (10:00</a:t>
            </a:r>
            <a:r>
              <a:rPr lang="zh-TW" altLang="en-US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報到</a:t>
            </a:r>
            <a:r>
              <a:rPr lang="en-US" altLang="zh-TW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5DED5542-8C5D-4706-82C1-55A03FD2C9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5987584"/>
              </p:ext>
            </p:extLst>
          </p:nvPr>
        </p:nvGraphicFramePr>
        <p:xfrm>
          <a:off x="1324939" y="939203"/>
          <a:ext cx="7758517" cy="4133957"/>
        </p:xfrm>
        <a:graphic>
          <a:graphicData uri="http://schemas.openxmlformats.org/drawingml/2006/table">
            <a:tbl>
              <a:tblPr firstRow="1" firstCol="1" bandRow="1">
                <a:tableStyleId>{F532E1A0-0AD9-457F-83AC-A5EA396A22F6}</a:tableStyleId>
              </a:tblPr>
              <a:tblGrid>
                <a:gridCol w="398757">
                  <a:extLst>
                    <a:ext uri="{9D8B030D-6E8A-4147-A177-3AD203B41FA5}">
                      <a16:colId xmlns:a16="http://schemas.microsoft.com/office/drawing/2014/main" val="1210382557"/>
                    </a:ext>
                  </a:extLst>
                </a:gridCol>
                <a:gridCol w="299064">
                  <a:extLst>
                    <a:ext uri="{9D8B030D-6E8A-4147-A177-3AD203B41FA5}">
                      <a16:colId xmlns:a16="http://schemas.microsoft.com/office/drawing/2014/main" val="3080587869"/>
                    </a:ext>
                  </a:extLst>
                </a:gridCol>
                <a:gridCol w="404052">
                  <a:extLst>
                    <a:ext uri="{9D8B030D-6E8A-4147-A177-3AD203B41FA5}">
                      <a16:colId xmlns:a16="http://schemas.microsoft.com/office/drawing/2014/main" val="2311176662"/>
                    </a:ext>
                  </a:extLst>
                </a:gridCol>
                <a:gridCol w="598053">
                  <a:extLst>
                    <a:ext uri="{9D8B030D-6E8A-4147-A177-3AD203B41FA5}">
                      <a16:colId xmlns:a16="http://schemas.microsoft.com/office/drawing/2014/main" val="3812476575"/>
                    </a:ext>
                  </a:extLst>
                </a:gridCol>
                <a:gridCol w="1104250">
                  <a:extLst>
                    <a:ext uri="{9D8B030D-6E8A-4147-A177-3AD203B41FA5}">
                      <a16:colId xmlns:a16="http://schemas.microsoft.com/office/drawing/2014/main" val="973428796"/>
                    </a:ext>
                  </a:extLst>
                </a:gridCol>
                <a:gridCol w="904267">
                  <a:extLst>
                    <a:ext uri="{9D8B030D-6E8A-4147-A177-3AD203B41FA5}">
                      <a16:colId xmlns:a16="http://schemas.microsoft.com/office/drawing/2014/main" val="4087212167"/>
                    </a:ext>
                  </a:extLst>
                </a:gridCol>
                <a:gridCol w="2637446">
                  <a:extLst>
                    <a:ext uri="{9D8B030D-6E8A-4147-A177-3AD203B41FA5}">
                      <a16:colId xmlns:a16="http://schemas.microsoft.com/office/drawing/2014/main" val="4231323503"/>
                    </a:ext>
                  </a:extLst>
                </a:gridCol>
                <a:gridCol w="809783">
                  <a:extLst>
                    <a:ext uri="{9D8B030D-6E8A-4147-A177-3AD203B41FA5}">
                      <a16:colId xmlns:a16="http://schemas.microsoft.com/office/drawing/2014/main" val="3567986715"/>
                    </a:ext>
                  </a:extLst>
                </a:gridCol>
                <a:gridCol w="602845">
                  <a:extLst>
                    <a:ext uri="{9D8B030D-6E8A-4147-A177-3AD203B41FA5}">
                      <a16:colId xmlns:a16="http://schemas.microsoft.com/office/drawing/2014/main" val="623921575"/>
                    </a:ext>
                  </a:extLst>
                </a:gridCol>
              </a:tblGrid>
              <a:tr h="473561">
                <a:tc rowSpan="13">
                  <a:txBody>
                    <a:bodyPr/>
                    <a:lstStyle/>
                    <a:p>
                      <a:pPr marL="71755" marR="71755"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100" b="1" kern="0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113</a:t>
                      </a:r>
                      <a:r>
                        <a:rPr lang="zh-TW" altLang="zh-TW" sz="1100" b="1" kern="0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年</a:t>
                      </a:r>
                      <a:r>
                        <a:rPr lang="en-US" altLang="zh-TW" sz="1100" b="1" kern="0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11</a:t>
                      </a:r>
                      <a:r>
                        <a:rPr lang="zh-TW" altLang="zh-TW" sz="1100" b="1" kern="0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月</a:t>
                      </a:r>
                      <a:r>
                        <a:rPr lang="en-US" altLang="zh-TW" sz="1100" b="1" kern="0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22</a:t>
                      </a:r>
                      <a:r>
                        <a:rPr lang="zh-TW" altLang="zh-TW" sz="1100" b="1" kern="0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日星期</a:t>
                      </a:r>
                      <a:r>
                        <a:rPr lang="zh-TW" altLang="en-US" sz="1100" b="1" kern="0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五</a:t>
                      </a:r>
                      <a:endParaRPr lang="zh-TW" altLang="zh-TW" sz="1100" b="1" kern="100" dirty="0">
                        <a:solidFill>
                          <a:srgbClr val="FF33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4432" marR="144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13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000" kern="0" dirty="0">
                          <a:effectLst/>
                          <a:highlight>
                            <a:srgbClr val="FF00FF"/>
                          </a:highlight>
                        </a:rPr>
                        <a:t>上午</a:t>
                      </a:r>
                      <a:r>
                        <a:rPr lang="en-US" sz="1000" kern="0" dirty="0">
                          <a:effectLst/>
                          <a:highlight>
                            <a:srgbClr val="FF00FF"/>
                          </a:highlight>
                        </a:rPr>
                        <a:t>(11)</a:t>
                      </a:r>
                      <a:endParaRPr lang="zh-TW" sz="1000" kern="100" dirty="0">
                        <a:effectLst/>
                        <a:highlight>
                          <a:srgbClr val="FF00FF"/>
                        </a:highlight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4432" marR="144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場次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4432" marR="144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出場序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4432" marR="144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比賽類別</a:t>
                      </a:r>
                      <a:endParaRPr lang="zh-TW" sz="1400" b="1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4432" marR="144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比賽組別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4432" marR="144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學校名稱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4432" marR="144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使用鋼琴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4432" marR="144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休息區</a:t>
                      </a:r>
                    </a:p>
                  </a:txBody>
                  <a:tcPr marL="14432" marR="144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19836527"/>
                  </a:ext>
                </a:extLst>
              </a:tr>
              <a:tr h="28955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7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一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4432" marR="144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4432" marR="144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室內樂合奏</a:t>
                      </a: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鋼琴三重奏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4432" marR="144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國中</a:t>
                      </a: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</a:t>
                      </a: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組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4432" marR="144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臺中市立雙十國民中學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4432" marR="144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是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4432" marR="144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A</a:t>
                      </a:r>
                      <a:endParaRPr lang="zh-TW" sz="1400" b="1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4246790"/>
                  </a:ext>
                </a:extLst>
              </a:tr>
              <a:tr h="28955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4432" marR="144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國中</a:t>
                      </a: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</a:t>
                      </a: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組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4432" marR="144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臺中市立清水國民中學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4432" marR="144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是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4432" marR="144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</a:t>
                      </a:r>
                      <a:endParaRPr lang="zh-TW" alt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6715567"/>
                  </a:ext>
                </a:extLst>
              </a:tr>
              <a:tr h="28955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4432" marR="144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國中</a:t>
                      </a: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</a:t>
                      </a: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組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4432" marR="144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臺中市立東勢國民中學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4432" marR="144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是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4432" marR="144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C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10541886"/>
                  </a:ext>
                </a:extLst>
              </a:tr>
              <a:tr h="28955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4432" marR="144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高中職</a:t>
                      </a: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</a:t>
                      </a: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組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4432" marR="144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國立中科實驗高級中學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4432" marR="144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是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4432" marR="144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D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21423491"/>
                  </a:ext>
                </a:extLst>
              </a:tr>
              <a:tr h="28955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4432" marR="144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高中職</a:t>
                      </a: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</a:t>
                      </a: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組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4432" marR="144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臺中市私立明道高級中學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4432" marR="144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是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4432" marR="144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E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8037677"/>
                  </a:ext>
                </a:extLst>
              </a:tr>
              <a:tr h="28955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4432" marR="144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室內樂合奏</a:t>
                      </a: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鋼琴五重奏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4432" marR="144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國中</a:t>
                      </a: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</a:t>
                      </a: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組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4432" marR="144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臺中市立雙十國民中學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4432" marR="144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是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4432" marR="144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A</a:t>
                      </a:r>
                      <a:endParaRPr lang="zh-TW" sz="1400" b="1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1121248"/>
                  </a:ext>
                </a:extLst>
              </a:tr>
              <a:tr h="30137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4432" marR="144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高中職</a:t>
                      </a: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</a:t>
                      </a: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組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4432" marR="144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臺中市立臺中第一高級中等學校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4432" marR="144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是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4432" marR="144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G</a:t>
                      </a:r>
                      <a:endParaRPr lang="zh-TW" sz="1400" b="1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0413394"/>
                  </a:ext>
                </a:extLst>
              </a:tr>
              <a:tr h="46349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場次</a:t>
                      </a:r>
                      <a:endParaRPr lang="zh-TW" sz="14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4432" marR="144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出場序</a:t>
                      </a:r>
                      <a:endParaRPr lang="zh-TW" sz="14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4432" marR="144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比賽類別</a:t>
                      </a:r>
                      <a:endParaRPr lang="zh-TW" sz="14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4432" marR="144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比賽組別</a:t>
                      </a:r>
                      <a:endParaRPr lang="zh-TW" sz="14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4432" marR="144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學校名稱</a:t>
                      </a:r>
                      <a:endParaRPr lang="zh-TW" sz="14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4432" marR="144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使用鋼琴</a:t>
                      </a:r>
                      <a:endParaRPr lang="zh-TW" sz="14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4432" marR="144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400" b="1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休息區</a:t>
                      </a:r>
                    </a:p>
                  </a:txBody>
                  <a:tcPr marL="14432" marR="144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5621381"/>
                  </a:ext>
                </a:extLst>
              </a:tr>
              <a:tr h="28955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二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4432" marR="144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4432" marR="144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室內樂合奏</a:t>
                      </a: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弦樂四重奏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4432" marR="144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國中</a:t>
                      </a: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</a:t>
                      </a: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組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4432" marR="144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臺中市私立曉明女子高級中學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4432" marR="144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4432" marR="144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H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48739284"/>
                  </a:ext>
                </a:extLst>
              </a:tr>
              <a:tr h="28955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4432" marR="144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國中</a:t>
                      </a: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</a:t>
                      </a: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組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4432" marR="144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臺中市立雙十國民中學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4432" marR="144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4432" marR="144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A</a:t>
                      </a:r>
                      <a:endParaRPr lang="zh-TW" sz="1400" b="1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714519"/>
                  </a:ext>
                </a:extLst>
              </a:tr>
              <a:tr h="28955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4432" marR="144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高中職</a:t>
                      </a: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</a:t>
                      </a: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組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4432" marR="144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臺中市立臺中第一高級中等學校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4432" marR="144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4432" marR="144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G</a:t>
                      </a:r>
                      <a:endParaRPr lang="zh-TW" sz="1400" b="1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5520695"/>
                  </a:ext>
                </a:extLst>
              </a:tr>
              <a:tr h="28955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endParaRPr lang="zh-TW" sz="1400" b="1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4432" marR="144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高中職</a:t>
                      </a:r>
                      <a:r>
                        <a:rPr lang="en-US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</a:t>
                      </a: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組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4432" marR="144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臺中市立臺中第二高級中等學校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4432" marR="144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4432" marR="144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C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991" marR="99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406184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719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14"/>
          <p:cNvSpPr/>
          <p:nvPr/>
        </p:nvSpPr>
        <p:spPr>
          <a:xfrm>
            <a:off x="858838" y="103188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1" name="Google Shape;541;p14"/>
          <p:cNvSpPr/>
          <p:nvPr/>
        </p:nvSpPr>
        <p:spPr>
          <a:xfrm>
            <a:off x="-106363" y="242888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Google Shape;542;p14"/>
          <p:cNvSpPr/>
          <p:nvPr/>
        </p:nvSpPr>
        <p:spPr>
          <a:xfrm>
            <a:off x="157163" y="414338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3" name="Google Shape;543;p14"/>
          <p:cNvSpPr/>
          <p:nvPr/>
        </p:nvSpPr>
        <p:spPr>
          <a:xfrm>
            <a:off x="336550" y="225425"/>
            <a:ext cx="458788" cy="450850"/>
          </a:xfrm>
          <a:prstGeom prst="ellipse">
            <a:avLst/>
          </a:prstGeom>
          <a:solidFill>
            <a:srgbClr val="FF000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5" name="Google Shape;545;p14"/>
          <p:cNvSpPr/>
          <p:nvPr/>
        </p:nvSpPr>
        <p:spPr>
          <a:xfrm>
            <a:off x="898526" y="282446"/>
            <a:ext cx="756190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Microsoft JhengHei"/>
              <a:buNone/>
            </a:pPr>
            <a:r>
              <a:rPr lang="zh-TW" sz="2400" b="1" i="0" u="none" strike="noStrike" cap="none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前台進場動線</a:t>
            </a:r>
            <a:endParaRPr sz="2400" b="1" i="0" u="none" strike="noStrike" cap="none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547" name="Google Shape;54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95936" y="961442"/>
            <a:ext cx="4329080" cy="3219028"/>
          </a:xfrm>
          <a:prstGeom prst="rect">
            <a:avLst/>
          </a:prstGeom>
          <a:noFill/>
          <a:ln>
            <a:noFill/>
          </a:ln>
        </p:spPr>
      </p:pic>
      <p:sp>
        <p:nvSpPr>
          <p:cNvPr id="548" name="Google Shape;548;p14"/>
          <p:cNvSpPr/>
          <p:nvPr/>
        </p:nvSpPr>
        <p:spPr>
          <a:xfrm>
            <a:off x="3707904" y="4312584"/>
            <a:ext cx="494025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/>
              <a:buNone/>
            </a:pPr>
            <a:r>
              <a:rPr lang="zh-TW"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參賽單位請由面向演藝廳「左邊正門口」進入</a:t>
            </a:r>
            <a:endParaRPr sz="18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14"/>
          <p:cNvSpPr/>
          <p:nvPr/>
        </p:nvSpPr>
        <p:spPr>
          <a:xfrm>
            <a:off x="5644071" y="3507060"/>
            <a:ext cx="389410" cy="805524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41AC0DA5-015C-49C3-AD4B-4C83C1A9B967}"/>
              </a:ext>
            </a:extLst>
          </p:cNvPr>
          <p:cNvSpPr/>
          <p:nvPr/>
        </p:nvSpPr>
        <p:spPr>
          <a:xfrm>
            <a:off x="4761421" y="2920428"/>
            <a:ext cx="882650" cy="4318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300" b="1" dirty="0">
                <a:solidFill>
                  <a:srgbClr val="FF0000"/>
                </a:solidFill>
              </a:rPr>
              <a:t>比賽選手</a:t>
            </a:r>
            <a:endParaRPr lang="en-US" altLang="zh-TW" sz="1300" b="1" dirty="0">
              <a:solidFill>
                <a:srgbClr val="FF0000"/>
              </a:solidFill>
            </a:endParaRPr>
          </a:p>
          <a:p>
            <a:pPr algn="ctr"/>
            <a:r>
              <a:rPr lang="zh-TW" altLang="en-US" b="1" dirty="0">
                <a:solidFill>
                  <a:srgbClr val="FF0000"/>
                </a:solidFill>
              </a:rPr>
              <a:t>進場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028A18FD-544A-4A22-83E6-00034913B0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100" y="674688"/>
            <a:ext cx="2743200" cy="44352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5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/>
                                        <p:tgtEl>
                                          <p:spTgt spid="5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/>
                                        <p:tgtEl>
                                          <p:spTgt spid="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/>
                                        <p:tgtEl>
                                          <p:spTgt spid="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/>
                                        <p:tgtEl>
                                          <p:spTgt spid="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" name="Google Shape;554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83968" y="990804"/>
            <a:ext cx="4358993" cy="3267770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Google Shape;555;p15"/>
          <p:cNvSpPr/>
          <p:nvPr/>
        </p:nvSpPr>
        <p:spPr>
          <a:xfrm>
            <a:off x="965201" y="-10831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6" name="Google Shape;556;p15"/>
          <p:cNvSpPr/>
          <p:nvPr/>
        </p:nvSpPr>
        <p:spPr>
          <a:xfrm>
            <a:off x="0" y="128869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7" name="Google Shape;557;p15"/>
          <p:cNvSpPr/>
          <p:nvPr/>
        </p:nvSpPr>
        <p:spPr>
          <a:xfrm>
            <a:off x="263526" y="300319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8" name="Google Shape;558;p15"/>
          <p:cNvSpPr/>
          <p:nvPr/>
        </p:nvSpPr>
        <p:spPr>
          <a:xfrm>
            <a:off x="442913" y="111406"/>
            <a:ext cx="458788" cy="450850"/>
          </a:xfrm>
          <a:prstGeom prst="ellipse">
            <a:avLst/>
          </a:prstGeom>
          <a:solidFill>
            <a:srgbClr val="FF000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0" name="Google Shape;560;p15"/>
          <p:cNvSpPr/>
          <p:nvPr/>
        </p:nvSpPr>
        <p:spPr>
          <a:xfrm>
            <a:off x="1042988" y="143947"/>
            <a:ext cx="784383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Microsoft JhengHei"/>
              <a:buNone/>
            </a:pPr>
            <a:r>
              <a:rPr lang="zh-TW" sz="2400" b="1" i="0" u="none" strike="noStrike" cap="none" dirty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前台離場動線</a:t>
            </a:r>
            <a:endParaRPr sz="2400" b="1" i="0" u="none" strike="noStrike" cap="none" dirty="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61" name="Google Shape;561;p15"/>
          <p:cNvSpPr/>
          <p:nvPr/>
        </p:nvSpPr>
        <p:spPr>
          <a:xfrm>
            <a:off x="3993339" y="4490135"/>
            <a:ext cx="494025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/>
              <a:buNone/>
            </a:pPr>
            <a:r>
              <a:rPr lang="zh-TW"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參賽單位請由面向演藝廳「右邊正門口」離開</a:t>
            </a:r>
            <a:endParaRPr sz="18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15"/>
          <p:cNvSpPr/>
          <p:nvPr/>
        </p:nvSpPr>
        <p:spPr>
          <a:xfrm rot="270742">
            <a:off x="6990140" y="3147022"/>
            <a:ext cx="618704" cy="1088903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zh-TW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離開</a:t>
            </a:r>
            <a:endParaRPr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C6BC8E46-6428-4189-8498-ABD847BBFD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100" y="674688"/>
            <a:ext cx="2743200" cy="44352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/>
                                        <p:tgtEl>
                                          <p:spTgt spid="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/>
                                        <p:tgtEl>
                                          <p:spTgt spid="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16"/>
          <p:cNvSpPr/>
          <p:nvPr/>
        </p:nvSpPr>
        <p:spPr>
          <a:xfrm>
            <a:off x="922338" y="-29920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0" name="Google Shape;570;p16"/>
          <p:cNvSpPr/>
          <p:nvPr/>
        </p:nvSpPr>
        <p:spPr>
          <a:xfrm>
            <a:off x="-42863" y="109780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1" name="Google Shape;571;p16"/>
          <p:cNvSpPr/>
          <p:nvPr/>
        </p:nvSpPr>
        <p:spPr>
          <a:xfrm>
            <a:off x="220663" y="281230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2" name="Google Shape;572;p16"/>
          <p:cNvSpPr/>
          <p:nvPr/>
        </p:nvSpPr>
        <p:spPr>
          <a:xfrm>
            <a:off x="400050" y="92317"/>
            <a:ext cx="458788" cy="450850"/>
          </a:xfrm>
          <a:prstGeom prst="ellipse">
            <a:avLst/>
          </a:prstGeom>
          <a:solidFill>
            <a:srgbClr val="FF000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4" name="Google Shape;574;p16"/>
          <p:cNvSpPr/>
          <p:nvPr/>
        </p:nvSpPr>
        <p:spPr>
          <a:xfrm>
            <a:off x="1169988" y="131991"/>
            <a:ext cx="494025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Microsoft JhengHei"/>
              <a:buNone/>
            </a:pPr>
            <a:r>
              <a:rPr lang="zh-TW" sz="2400" b="1" i="0" u="none" strike="noStrike" cap="none" dirty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後台進場動線</a:t>
            </a:r>
            <a:endParaRPr sz="2400" b="1" i="0" u="none" strike="noStrike" cap="none" dirty="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576" name="Google Shape;57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23927" y="984733"/>
            <a:ext cx="4707801" cy="3914291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Google Shape;578;p16"/>
          <p:cNvSpPr/>
          <p:nvPr/>
        </p:nvSpPr>
        <p:spPr>
          <a:xfrm>
            <a:off x="6603227" y="3626823"/>
            <a:ext cx="2116628" cy="857115"/>
          </a:xfrm>
          <a:prstGeom prst="rect">
            <a:avLst/>
          </a:prstGeom>
          <a:solidFill>
            <a:srgbClr val="FBE22D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後台進場處</a:t>
            </a:r>
            <a:endParaRPr lang="en-US" altLang="zh-TW" sz="2000" b="1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0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大型樂器準備區</a:t>
            </a:r>
            <a:endParaRPr sz="2000" b="1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9" name="Google Shape;579;p16"/>
          <p:cNvSpPr/>
          <p:nvPr/>
        </p:nvSpPr>
        <p:spPr>
          <a:xfrm rot="-514945">
            <a:off x="5953792" y="3002849"/>
            <a:ext cx="648072" cy="1247949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入</a:t>
            </a:r>
            <a:endParaRPr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D3F1B0B8-1047-4D17-BAC8-FAB322DAB3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100" y="674688"/>
            <a:ext cx="2743200" cy="44352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5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/>
                                        <p:tgtEl>
                                          <p:spTgt spid="5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/>
                                        <p:tgtEl>
                                          <p:spTgt spid="5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5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/>
                                        <p:tgtEl>
                                          <p:spTgt spid="5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/>
                                        <p:tgtEl>
                                          <p:spTgt spid="5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17"/>
          <p:cNvSpPr/>
          <p:nvPr/>
        </p:nvSpPr>
        <p:spPr>
          <a:xfrm>
            <a:off x="858838" y="103188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5" name="Google Shape;585;p17"/>
          <p:cNvSpPr/>
          <p:nvPr/>
        </p:nvSpPr>
        <p:spPr>
          <a:xfrm>
            <a:off x="-106363" y="242888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6" name="Google Shape;586;p17"/>
          <p:cNvSpPr/>
          <p:nvPr/>
        </p:nvSpPr>
        <p:spPr>
          <a:xfrm>
            <a:off x="157163" y="414338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7" name="Google Shape;587;p17"/>
          <p:cNvSpPr/>
          <p:nvPr/>
        </p:nvSpPr>
        <p:spPr>
          <a:xfrm>
            <a:off x="336550" y="225425"/>
            <a:ext cx="458788" cy="450850"/>
          </a:xfrm>
          <a:prstGeom prst="ellipse">
            <a:avLst/>
          </a:prstGeom>
          <a:solidFill>
            <a:srgbClr val="FF000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9" name="Google Shape;589;p17"/>
          <p:cNvSpPr/>
          <p:nvPr/>
        </p:nvSpPr>
        <p:spPr>
          <a:xfrm>
            <a:off x="1106488" y="245944"/>
            <a:ext cx="494025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Microsoft JhengHei"/>
              <a:buNone/>
            </a:pPr>
            <a:r>
              <a:rPr lang="zh-TW" sz="2400" b="1" i="0" u="none" strike="noStrike" cap="none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後台離場路線</a:t>
            </a:r>
            <a:endParaRPr sz="2400" b="1" i="0" u="none" strike="noStrike" cap="none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591" name="Google Shape;591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23928" y="979271"/>
            <a:ext cx="4992555" cy="3744416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p17"/>
          <p:cNvSpPr/>
          <p:nvPr/>
        </p:nvSpPr>
        <p:spPr>
          <a:xfrm rot="-4121708">
            <a:off x="4995307" y="1744318"/>
            <a:ext cx="618704" cy="1013908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zh-TW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離開</a:t>
            </a:r>
            <a:endParaRPr/>
          </a:p>
        </p:txBody>
      </p:sp>
      <p:sp>
        <p:nvSpPr>
          <p:cNvPr id="595" name="Google Shape;595;p17"/>
          <p:cNvSpPr txBox="1"/>
          <p:nvPr/>
        </p:nvSpPr>
        <p:spPr>
          <a:xfrm>
            <a:off x="7150049" y="3435052"/>
            <a:ext cx="1266693" cy="954107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樂器車</a:t>
            </a:r>
            <a:endParaRPr sz="2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停放處</a:t>
            </a:r>
            <a:endParaRPr sz="2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6EC90E73-AAE2-4418-A0DB-984A35D0EA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731" y="674688"/>
            <a:ext cx="3169085" cy="4435252"/>
          </a:xfrm>
          <a:prstGeom prst="rect">
            <a:avLst/>
          </a:prstGeom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51085C0D-F9A6-4708-819C-201A6B746875}"/>
              </a:ext>
            </a:extLst>
          </p:cNvPr>
          <p:cNvGrpSpPr/>
          <p:nvPr/>
        </p:nvGrpSpPr>
        <p:grpSpPr>
          <a:xfrm>
            <a:off x="2655409" y="1609612"/>
            <a:ext cx="714428" cy="980174"/>
            <a:chOff x="2655409" y="1609612"/>
            <a:chExt cx="714428" cy="980174"/>
          </a:xfrm>
        </p:grpSpPr>
        <p:sp>
          <p:nvSpPr>
            <p:cNvPr id="15" name="Google Shape;595;p17">
              <a:extLst>
                <a:ext uri="{FF2B5EF4-FFF2-40B4-BE49-F238E27FC236}">
                  <a16:creationId xmlns:a16="http://schemas.microsoft.com/office/drawing/2014/main" id="{AFE9B0E8-45C5-47E4-8054-E1A861EBA471}"/>
                </a:ext>
              </a:extLst>
            </p:cNvPr>
            <p:cNvSpPr txBox="1"/>
            <p:nvPr/>
          </p:nvSpPr>
          <p:spPr>
            <a:xfrm>
              <a:off x="2655409" y="1609612"/>
              <a:ext cx="648071" cy="338514"/>
            </a:xfrm>
            <a:prstGeom prst="rect">
              <a:avLst/>
            </a:prstGeom>
            <a:noFill/>
            <a:ln w="57150" cap="flat" cmpd="sng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600" b="1" i="0" u="none" strike="noStrike" cap="none" dirty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樂器</a:t>
              </a:r>
              <a:endParaRPr sz="1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595;p17">
              <a:extLst>
                <a:ext uri="{FF2B5EF4-FFF2-40B4-BE49-F238E27FC236}">
                  <a16:creationId xmlns:a16="http://schemas.microsoft.com/office/drawing/2014/main" id="{0F9C495B-3E41-4C17-9189-138363F75486}"/>
                </a:ext>
              </a:extLst>
            </p:cNvPr>
            <p:cNvSpPr txBox="1"/>
            <p:nvPr/>
          </p:nvSpPr>
          <p:spPr>
            <a:xfrm>
              <a:off x="2721766" y="2251272"/>
              <a:ext cx="648071" cy="338514"/>
            </a:xfrm>
            <a:prstGeom prst="rect">
              <a:avLst/>
            </a:prstGeom>
            <a:noFill/>
            <a:ln w="57150" cap="flat" cmpd="sng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1600" b="1" dirty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學生</a:t>
              </a:r>
              <a:endParaRPr sz="1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/>
                                        <p:tgtEl>
                                          <p:spTgt spid="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/>
                                        <p:tgtEl>
                                          <p:spTgt spid="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"/>
          <p:cNvSpPr/>
          <p:nvPr/>
        </p:nvSpPr>
        <p:spPr>
          <a:xfrm>
            <a:off x="-876300" y="-809625"/>
            <a:ext cx="1892300" cy="1895475"/>
          </a:xfrm>
          <a:prstGeom prst="ellipse">
            <a:avLst/>
          </a:prstGeom>
          <a:solidFill>
            <a:srgbClr val="BAE36B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3"/>
          <p:cNvSpPr/>
          <p:nvPr/>
        </p:nvSpPr>
        <p:spPr>
          <a:xfrm>
            <a:off x="800100" y="46038"/>
            <a:ext cx="184150" cy="184150"/>
          </a:xfrm>
          <a:prstGeom prst="ellipse">
            <a:avLst/>
          </a:prstGeom>
          <a:solidFill>
            <a:srgbClr val="6EAB1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3"/>
          <p:cNvSpPr/>
          <p:nvPr/>
        </p:nvSpPr>
        <p:spPr>
          <a:xfrm>
            <a:off x="34925" y="714375"/>
            <a:ext cx="781050" cy="781050"/>
          </a:xfrm>
          <a:prstGeom prst="ellipse">
            <a:avLst/>
          </a:prstGeom>
          <a:solidFill>
            <a:srgbClr val="ED9B38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3"/>
          <p:cNvSpPr/>
          <p:nvPr/>
        </p:nvSpPr>
        <p:spPr>
          <a:xfrm>
            <a:off x="1038225" y="157163"/>
            <a:ext cx="381000" cy="377825"/>
          </a:xfrm>
          <a:prstGeom prst="ellipse">
            <a:avLst/>
          </a:prstGeom>
          <a:solidFill>
            <a:srgbClr val="F5EA9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3"/>
          <p:cNvSpPr/>
          <p:nvPr/>
        </p:nvSpPr>
        <p:spPr>
          <a:xfrm>
            <a:off x="1555750" y="-987425"/>
            <a:ext cx="2003425" cy="2006600"/>
          </a:xfrm>
          <a:prstGeom prst="ellipse">
            <a:avLst/>
          </a:prstGeom>
          <a:solidFill>
            <a:srgbClr val="F4D50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3"/>
          <p:cNvSpPr/>
          <p:nvPr/>
        </p:nvSpPr>
        <p:spPr>
          <a:xfrm>
            <a:off x="758825" y="641350"/>
            <a:ext cx="1790700" cy="1795463"/>
          </a:xfrm>
          <a:prstGeom prst="ellipse">
            <a:avLst/>
          </a:prstGeom>
          <a:solidFill>
            <a:srgbClr val="D8AEAF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3"/>
          <p:cNvSpPr/>
          <p:nvPr/>
        </p:nvSpPr>
        <p:spPr>
          <a:xfrm>
            <a:off x="2219325" y="1798638"/>
            <a:ext cx="714375" cy="714375"/>
          </a:xfrm>
          <a:prstGeom prst="ellipse">
            <a:avLst/>
          </a:prstGeom>
          <a:solidFill>
            <a:srgbClr val="99CED2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3"/>
          <p:cNvSpPr/>
          <p:nvPr/>
        </p:nvSpPr>
        <p:spPr>
          <a:xfrm>
            <a:off x="2609850" y="1076325"/>
            <a:ext cx="365125" cy="365125"/>
          </a:xfrm>
          <a:prstGeom prst="ellipse">
            <a:avLst/>
          </a:prstGeom>
          <a:solidFill>
            <a:srgbClr val="CB99CC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3"/>
          <p:cNvSpPr/>
          <p:nvPr/>
        </p:nvSpPr>
        <p:spPr>
          <a:xfrm>
            <a:off x="1422400" y="2389188"/>
            <a:ext cx="635000" cy="636587"/>
          </a:xfrm>
          <a:prstGeom prst="ellipse">
            <a:avLst/>
          </a:prstGeom>
          <a:solidFill>
            <a:srgbClr val="E78A47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3"/>
          <p:cNvSpPr/>
          <p:nvPr/>
        </p:nvSpPr>
        <p:spPr>
          <a:xfrm>
            <a:off x="644525" y="2813050"/>
            <a:ext cx="1016000" cy="1017588"/>
          </a:xfrm>
          <a:prstGeom prst="ellipse">
            <a:avLst/>
          </a:prstGeom>
          <a:solidFill>
            <a:srgbClr val="A5C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3"/>
          <p:cNvSpPr/>
          <p:nvPr/>
        </p:nvSpPr>
        <p:spPr>
          <a:xfrm>
            <a:off x="1930400" y="2405063"/>
            <a:ext cx="215900" cy="215900"/>
          </a:xfrm>
          <a:prstGeom prst="ellipse">
            <a:avLst/>
          </a:prstGeom>
          <a:solidFill>
            <a:srgbClr val="BDED6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3"/>
          <p:cNvSpPr/>
          <p:nvPr/>
        </p:nvSpPr>
        <p:spPr>
          <a:xfrm>
            <a:off x="1174750" y="2239963"/>
            <a:ext cx="215900" cy="215900"/>
          </a:xfrm>
          <a:prstGeom prst="ellipse">
            <a:avLst/>
          </a:prstGeom>
          <a:solidFill>
            <a:srgbClr val="BCED61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3"/>
          <p:cNvSpPr/>
          <p:nvPr/>
        </p:nvSpPr>
        <p:spPr>
          <a:xfrm>
            <a:off x="892175" y="2411413"/>
            <a:ext cx="377825" cy="379412"/>
          </a:xfrm>
          <a:prstGeom prst="ellipse">
            <a:avLst/>
          </a:prstGeom>
          <a:solidFill>
            <a:srgbClr val="CB99CC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3"/>
          <p:cNvSpPr/>
          <p:nvPr/>
        </p:nvSpPr>
        <p:spPr>
          <a:xfrm>
            <a:off x="88900" y="1843088"/>
            <a:ext cx="1009650" cy="1011237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3"/>
          <p:cNvSpPr/>
          <p:nvPr/>
        </p:nvSpPr>
        <p:spPr>
          <a:xfrm>
            <a:off x="-381000" y="1562100"/>
            <a:ext cx="555625" cy="557213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3"/>
          <p:cNvSpPr/>
          <p:nvPr/>
        </p:nvSpPr>
        <p:spPr>
          <a:xfrm>
            <a:off x="304800" y="3565525"/>
            <a:ext cx="146050" cy="147638"/>
          </a:xfrm>
          <a:prstGeom prst="ellipse">
            <a:avLst/>
          </a:prstGeom>
          <a:solidFill>
            <a:srgbClr val="BCED6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3"/>
          <p:cNvSpPr/>
          <p:nvPr/>
        </p:nvSpPr>
        <p:spPr>
          <a:xfrm>
            <a:off x="298450" y="3986213"/>
            <a:ext cx="146050" cy="149225"/>
          </a:xfrm>
          <a:prstGeom prst="ellipse">
            <a:avLst/>
          </a:prstGeom>
          <a:solidFill>
            <a:srgbClr val="B03896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3"/>
          <p:cNvSpPr/>
          <p:nvPr/>
        </p:nvSpPr>
        <p:spPr>
          <a:xfrm>
            <a:off x="273050" y="4262438"/>
            <a:ext cx="241300" cy="241300"/>
          </a:xfrm>
          <a:prstGeom prst="ellipse">
            <a:avLst/>
          </a:prstGeom>
          <a:solidFill>
            <a:srgbClr val="F0CA6C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3"/>
          <p:cNvSpPr/>
          <p:nvPr/>
        </p:nvSpPr>
        <p:spPr>
          <a:xfrm>
            <a:off x="44450" y="4672013"/>
            <a:ext cx="104775" cy="106362"/>
          </a:xfrm>
          <a:prstGeom prst="ellipse">
            <a:avLst/>
          </a:prstGeom>
          <a:solidFill>
            <a:srgbClr val="F0CA6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3"/>
          <p:cNvSpPr/>
          <p:nvPr/>
        </p:nvSpPr>
        <p:spPr>
          <a:xfrm>
            <a:off x="-92075" y="5008563"/>
            <a:ext cx="231775" cy="231775"/>
          </a:xfrm>
          <a:prstGeom prst="ellipse">
            <a:avLst/>
          </a:prstGeom>
          <a:solidFill>
            <a:srgbClr val="7BBFA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3"/>
          <p:cNvSpPr/>
          <p:nvPr/>
        </p:nvSpPr>
        <p:spPr>
          <a:xfrm>
            <a:off x="238125" y="4672013"/>
            <a:ext cx="263525" cy="261937"/>
          </a:xfrm>
          <a:prstGeom prst="ellipse">
            <a:avLst/>
          </a:prstGeom>
          <a:solidFill>
            <a:srgbClr val="EB4544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3"/>
          <p:cNvSpPr/>
          <p:nvPr/>
        </p:nvSpPr>
        <p:spPr>
          <a:xfrm>
            <a:off x="165100" y="4860925"/>
            <a:ext cx="149225" cy="149225"/>
          </a:xfrm>
          <a:prstGeom prst="ellipse">
            <a:avLst/>
          </a:prstGeom>
          <a:solidFill>
            <a:srgbClr val="8DC65B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3"/>
          <p:cNvSpPr/>
          <p:nvPr/>
        </p:nvSpPr>
        <p:spPr>
          <a:xfrm>
            <a:off x="60325" y="4338638"/>
            <a:ext cx="333375" cy="333375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3"/>
          <p:cNvSpPr/>
          <p:nvPr/>
        </p:nvSpPr>
        <p:spPr>
          <a:xfrm>
            <a:off x="130175" y="1655763"/>
            <a:ext cx="463550" cy="463550"/>
          </a:xfrm>
          <a:prstGeom prst="ellipse">
            <a:avLst/>
          </a:prstGeom>
          <a:solidFill>
            <a:srgbClr val="B9DBD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3"/>
          <p:cNvSpPr/>
          <p:nvPr/>
        </p:nvSpPr>
        <p:spPr>
          <a:xfrm>
            <a:off x="406400" y="3546475"/>
            <a:ext cx="622300" cy="623888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3"/>
          <p:cNvSpPr/>
          <p:nvPr/>
        </p:nvSpPr>
        <p:spPr>
          <a:xfrm>
            <a:off x="-79375" y="3413125"/>
            <a:ext cx="422275" cy="420688"/>
          </a:xfrm>
          <a:prstGeom prst="ellipse">
            <a:avLst/>
          </a:prstGeom>
          <a:solidFill>
            <a:srgbClr val="E27902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3"/>
          <p:cNvSpPr/>
          <p:nvPr/>
        </p:nvSpPr>
        <p:spPr>
          <a:xfrm>
            <a:off x="-346075" y="3732213"/>
            <a:ext cx="574675" cy="57150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3"/>
          <p:cNvSpPr/>
          <p:nvPr/>
        </p:nvSpPr>
        <p:spPr>
          <a:xfrm>
            <a:off x="-762000" y="2363788"/>
            <a:ext cx="1066800" cy="1068387"/>
          </a:xfrm>
          <a:prstGeom prst="ellipse">
            <a:avLst/>
          </a:prstGeom>
          <a:solidFill>
            <a:srgbClr val="EA5514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3"/>
          <p:cNvSpPr/>
          <p:nvPr/>
        </p:nvSpPr>
        <p:spPr>
          <a:xfrm>
            <a:off x="836612" y="929343"/>
            <a:ext cx="1593850" cy="10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 b="1" i="0" u="none" strike="noStrike" cap="none" dirty="0">
                <a:solidFill>
                  <a:srgbClr val="FFFFF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議程</a:t>
            </a:r>
            <a:r>
              <a:rPr lang="zh-TW" sz="2800" b="1" i="0" u="none" strike="noStrike" cap="none" dirty="0">
                <a:solidFill>
                  <a:srgbClr val="FFFFF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contents</a:t>
            </a:r>
            <a:endParaRPr sz="2800" b="1" i="0" u="none" strike="noStrike" cap="none" dirty="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240" name="Google Shape;240;p3"/>
          <p:cNvSpPr/>
          <p:nvPr/>
        </p:nvSpPr>
        <p:spPr>
          <a:xfrm>
            <a:off x="3824286" y="1165681"/>
            <a:ext cx="520700" cy="520700"/>
          </a:xfrm>
          <a:prstGeom prst="ellipse">
            <a:avLst/>
          </a:prstGeom>
          <a:solidFill>
            <a:srgbClr val="31859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3"/>
          <p:cNvSpPr/>
          <p:nvPr/>
        </p:nvSpPr>
        <p:spPr>
          <a:xfrm>
            <a:off x="3824286" y="1251406"/>
            <a:ext cx="520700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0" i="0" u="none" strike="noStrike" cap="non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01</a:t>
            </a:r>
            <a:endParaRPr/>
          </a:p>
        </p:txBody>
      </p:sp>
      <p:sp>
        <p:nvSpPr>
          <p:cNvPr id="242" name="Google Shape;242;p3"/>
          <p:cNvSpPr/>
          <p:nvPr/>
        </p:nvSpPr>
        <p:spPr>
          <a:xfrm>
            <a:off x="4587873" y="1226006"/>
            <a:ext cx="266466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1859B"/>
              </a:buClr>
              <a:buSzPts val="2800"/>
              <a:buFont typeface="Arial"/>
              <a:buNone/>
            </a:pPr>
            <a:r>
              <a:rPr lang="zh-TW" sz="2800" b="1" i="0" u="none" strike="noStrike" cap="none" dirty="0">
                <a:solidFill>
                  <a:srgbClr val="31859B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長官致詞</a:t>
            </a:r>
            <a:endParaRPr sz="2800" b="1" i="0" u="none" strike="noStrike" cap="none" dirty="0">
              <a:solidFill>
                <a:srgbClr val="31859B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43" name="Google Shape;243;p3"/>
          <p:cNvSpPr/>
          <p:nvPr/>
        </p:nvSpPr>
        <p:spPr>
          <a:xfrm>
            <a:off x="3824286" y="2016581"/>
            <a:ext cx="520700" cy="520700"/>
          </a:xfrm>
          <a:prstGeom prst="ellipse">
            <a:avLst/>
          </a:prstGeom>
          <a:noFill/>
          <a:ln w="9525" cap="flat" cmpd="sng">
            <a:solidFill>
              <a:srgbClr val="3185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rgbClr val="31859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3"/>
          <p:cNvSpPr/>
          <p:nvPr/>
        </p:nvSpPr>
        <p:spPr>
          <a:xfrm>
            <a:off x="3824286" y="2102306"/>
            <a:ext cx="520700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0" i="0" u="none" strike="noStrike" cap="none">
                <a:solidFill>
                  <a:srgbClr val="31859B"/>
                </a:solidFill>
                <a:latin typeface="Impact"/>
                <a:ea typeface="Impact"/>
                <a:cs typeface="Impact"/>
                <a:sym typeface="Impact"/>
              </a:rPr>
              <a:t>02</a:t>
            </a:r>
            <a:endParaRPr/>
          </a:p>
        </p:txBody>
      </p:sp>
      <p:sp>
        <p:nvSpPr>
          <p:cNvPr id="245" name="Google Shape;245;p3"/>
          <p:cNvSpPr/>
          <p:nvPr/>
        </p:nvSpPr>
        <p:spPr>
          <a:xfrm>
            <a:off x="4587872" y="2076906"/>
            <a:ext cx="3279775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1859B"/>
              </a:buClr>
              <a:buSzPts val="2800"/>
              <a:buFont typeface="Arial"/>
              <a:buNone/>
            </a:pPr>
            <a:r>
              <a:rPr lang="zh-TW" sz="2800" b="1" i="0" u="none" strike="noStrike" cap="none" dirty="0">
                <a:solidFill>
                  <a:srgbClr val="31859B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承辦學校工作報告</a:t>
            </a:r>
            <a:endParaRPr sz="2800" b="1" i="0" u="none" strike="noStrike" cap="none" dirty="0">
              <a:solidFill>
                <a:srgbClr val="31859B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46" name="Google Shape;246;p3"/>
          <p:cNvSpPr/>
          <p:nvPr/>
        </p:nvSpPr>
        <p:spPr>
          <a:xfrm>
            <a:off x="3824286" y="2851606"/>
            <a:ext cx="520700" cy="520700"/>
          </a:xfrm>
          <a:prstGeom prst="ellipse">
            <a:avLst/>
          </a:prstGeom>
          <a:solidFill>
            <a:srgbClr val="31859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rgbClr val="31859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3"/>
          <p:cNvSpPr/>
          <p:nvPr/>
        </p:nvSpPr>
        <p:spPr>
          <a:xfrm>
            <a:off x="3824286" y="2937331"/>
            <a:ext cx="520700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0" i="0" u="none" strike="noStrike" cap="non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03</a:t>
            </a:r>
            <a:endParaRPr/>
          </a:p>
        </p:txBody>
      </p:sp>
      <p:sp>
        <p:nvSpPr>
          <p:cNvPr id="248" name="Google Shape;248;p3"/>
          <p:cNvSpPr/>
          <p:nvPr/>
        </p:nvSpPr>
        <p:spPr>
          <a:xfrm>
            <a:off x="4587873" y="2911931"/>
            <a:ext cx="4032820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buClr>
                <a:srgbClr val="31859B"/>
              </a:buClr>
              <a:buSzPts val="2800"/>
            </a:pPr>
            <a:r>
              <a:rPr lang="zh-TW" altLang="en-US" sz="2800" b="1" dirty="0">
                <a:solidFill>
                  <a:srgbClr val="31859B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2800" b="1" dirty="0">
                <a:solidFill>
                  <a:srgbClr val="31859B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</a:t>
            </a:r>
            <a:r>
              <a:rPr lang="zh-TW" altLang="en-US" sz="2800" b="1" dirty="0">
                <a:solidFill>
                  <a:srgbClr val="31859B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2800" b="1" dirty="0">
                <a:solidFill>
                  <a:srgbClr val="31859B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&amp;</a:t>
            </a:r>
            <a:r>
              <a:rPr lang="zh-TW" altLang="en-US" sz="2800" b="1" dirty="0">
                <a:solidFill>
                  <a:srgbClr val="31859B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2800" b="1" dirty="0">
                <a:solidFill>
                  <a:srgbClr val="31859B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A</a:t>
            </a:r>
            <a:r>
              <a:rPr lang="zh-TW" altLang="en-US" sz="2800" b="1" dirty="0">
                <a:solidFill>
                  <a:srgbClr val="31859B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時間</a:t>
            </a:r>
            <a:endParaRPr sz="2800" b="1" i="0" u="none" strike="noStrike" cap="none" dirty="0">
              <a:solidFill>
                <a:srgbClr val="31859B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49" name="Google Shape;249;p3"/>
          <p:cNvSpPr/>
          <p:nvPr/>
        </p:nvSpPr>
        <p:spPr>
          <a:xfrm>
            <a:off x="3824286" y="3683456"/>
            <a:ext cx="520700" cy="520700"/>
          </a:xfrm>
          <a:prstGeom prst="ellipse">
            <a:avLst/>
          </a:prstGeom>
          <a:noFill/>
          <a:ln w="952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rgbClr val="31859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3"/>
          <p:cNvSpPr/>
          <p:nvPr/>
        </p:nvSpPr>
        <p:spPr>
          <a:xfrm>
            <a:off x="3824286" y="3769181"/>
            <a:ext cx="520700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0" i="0" u="none" strike="noStrike" cap="none">
                <a:solidFill>
                  <a:srgbClr val="31859B"/>
                </a:solidFill>
                <a:latin typeface="Impact"/>
                <a:ea typeface="Impact"/>
                <a:cs typeface="Impact"/>
                <a:sym typeface="Impact"/>
              </a:rPr>
              <a:t>04</a:t>
            </a:r>
            <a:endParaRPr/>
          </a:p>
        </p:txBody>
      </p:sp>
      <p:sp>
        <p:nvSpPr>
          <p:cNvPr id="251" name="Google Shape;251;p3"/>
          <p:cNvSpPr/>
          <p:nvPr/>
        </p:nvSpPr>
        <p:spPr>
          <a:xfrm>
            <a:off x="4587872" y="3743781"/>
            <a:ext cx="3728544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1859B"/>
              </a:buClr>
              <a:buSzPts val="2800"/>
              <a:buFont typeface="Arial"/>
              <a:buNone/>
            </a:pPr>
            <a:r>
              <a:rPr lang="zh-TW" altLang="en-US" sz="2800" b="1" i="0" u="none" strike="noStrike" cap="none" dirty="0">
                <a:solidFill>
                  <a:srgbClr val="31859B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聯繫資訊 </a:t>
            </a:r>
            <a:r>
              <a:rPr lang="en-US" altLang="zh-TW" sz="2800" b="1" i="0" u="none" strike="noStrike" cap="none" dirty="0">
                <a:solidFill>
                  <a:srgbClr val="31859B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&amp;</a:t>
            </a:r>
            <a:r>
              <a:rPr lang="zh-TW" altLang="en-US" sz="2800" b="1" i="0" u="none" strike="noStrike" cap="none" dirty="0">
                <a:solidFill>
                  <a:srgbClr val="31859B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2800" b="1" i="0" u="none" strike="noStrike" cap="none" dirty="0">
                <a:solidFill>
                  <a:srgbClr val="31859B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實地勘查</a:t>
            </a:r>
            <a:endParaRPr sz="2800" b="1" i="0" u="none" strike="noStrike" cap="none" dirty="0">
              <a:solidFill>
                <a:srgbClr val="31859B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0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30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30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30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30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300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300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30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30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3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3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30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30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3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3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300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300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300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300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3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3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300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300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30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30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300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300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300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300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30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30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30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30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30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30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3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3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3" presetClass="entr" presetSubtype="16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3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3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3" presetClass="entr" presetSubtype="16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3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3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2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3" presetClass="entr" presetSubtype="16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300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300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23" presetClass="entr" presetSubtype="16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300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300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2" presetClass="entr" presetSubtype="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3" presetClass="entr" presetSubtype="16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300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300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3" presetClass="entr" presetSubtype="16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300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300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2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23" presetClass="entr" presetSubtype="16" fill="hold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300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300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3" presetClass="entr" presetSubtype="16" fill="hold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300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300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2" presetClass="entr" presetSubtype="2" fill="hold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18"/>
          <p:cNvSpPr/>
          <p:nvPr/>
        </p:nvSpPr>
        <p:spPr>
          <a:xfrm>
            <a:off x="1563688" y="-1133475"/>
            <a:ext cx="1892300" cy="1895475"/>
          </a:xfrm>
          <a:prstGeom prst="ellipse">
            <a:avLst/>
          </a:prstGeom>
          <a:solidFill>
            <a:srgbClr val="BAE36B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1" name="Google Shape;601;p18"/>
          <p:cNvSpPr/>
          <p:nvPr/>
        </p:nvSpPr>
        <p:spPr>
          <a:xfrm>
            <a:off x="3559175" y="46038"/>
            <a:ext cx="292100" cy="292100"/>
          </a:xfrm>
          <a:prstGeom prst="ellipse">
            <a:avLst/>
          </a:prstGeom>
          <a:solidFill>
            <a:srgbClr val="6EAB1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3" name="Google Shape;603;p18"/>
          <p:cNvSpPr/>
          <p:nvPr/>
        </p:nvSpPr>
        <p:spPr>
          <a:xfrm>
            <a:off x="2762250" y="192088"/>
            <a:ext cx="781050" cy="781050"/>
          </a:xfrm>
          <a:prstGeom prst="ellipse">
            <a:avLst/>
          </a:prstGeom>
          <a:solidFill>
            <a:srgbClr val="ED9B38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4" name="Google Shape;604;p18"/>
          <p:cNvSpPr/>
          <p:nvPr/>
        </p:nvSpPr>
        <p:spPr>
          <a:xfrm>
            <a:off x="3941763" y="-185738"/>
            <a:ext cx="381000" cy="377826"/>
          </a:xfrm>
          <a:prstGeom prst="ellipse">
            <a:avLst/>
          </a:prstGeom>
          <a:solidFill>
            <a:srgbClr val="F5EA9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Google Shape;605;p18"/>
          <p:cNvSpPr/>
          <p:nvPr/>
        </p:nvSpPr>
        <p:spPr>
          <a:xfrm>
            <a:off x="3603625" y="252413"/>
            <a:ext cx="1204913" cy="1209675"/>
          </a:xfrm>
          <a:prstGeom prst="ellipse">
            <a:avLst/>
          </a:prstGeom>
          <a:solidFill>
            <a:srgbClr val="D8AEAF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6" name="Google Shape;606;p18"/>
          <p:cNvSpPr/>
          <p:nvPr/>
        </p:nvSpPr>
        <p:spPr>
          <a:xfrm>
            <a:off x="1952625" y="1914525"/>
            <a:ext cx="1016000" cy="1017588"/>
          </a:xfrm>
          <a:prstGeom prst="ellipse">
            <a:avLst/>
          </a:prstGeom>
          <a:solidFill>
            <a:srgbClr val="A5C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7" name="Google Shape;607;p18"/>
          <p:cNvSpPr/>
          <p:nvPr/>
        </p:nvSpPr>
        <p:spPr>
          <a:xfrm>
            <a:off x="4541838" y="311150"/>
            <a:ext cx="215900" cy="215900"/>
          </a:xfrm>
          <a:prstGeom prst="ellipse">
            <a:avLst/>
          </a:prstGeom>
          <a:solidFill>
            <a:srgbClr val="BDED6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8" name="Google Shape;608;p18"/>
          <p:cNvSpPr/>
          <p:nvPr/>
        </p:nvSpPr>
        <p:spPr>
          <a:xfrm>
            <a:off x="4119563" y="1560513"/>
            <a:ext cx="215900" cy="215900"/>
          </a:xfrm>
          <a:prstGeom prst="ellipse">
            <a:avLst/>
          </a:prstGeom>
          <a:solidFill>
            <a:srgbClr val="BCED61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9" name="Google Shape;609;p18"/>
          <p:cNvSpPr/>
          <p:nvPr/>
        </p:nvSpPr>
        <p:spPr>
          <a:xfrm>
            <a:off x="3636963" y="1527175"/>
            <a:ext cx="377825" cy="379413"/>
          </a:xfrm>
          <a:prstGeom prst="ellipse">
            <a:avLst/>
          </a:prstGeom>
          <a:solidFill>
            <a:srgbClr val="CB99CC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0" name="Google Shape;610;p18"/>
          <p:cNvSpPr/>
          <p:nvPr/>
        </p:nvSpPr>
        <p:spPr>
          <a:xfrm>
            <a:off x="2874963" y="1320800"/>
            <a:ext cx="950912" cy="95250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3" name="Google Shape;613;p18"/>
          <p:cNvSpPr/>
          <p:nvPr/>
        </p:nvSpPr>
        <p:spPr>
          <a:xfrm>
            <a:off x="3032125" y="3043238"/>
            <a:ext cx="146050" cy="147637"/>
          </a:xfrm>
          <a:prstGeom prst="ellipse">
            <a:avLst/>
          </a:prstGeom>
          <a:solidFill>
            <a:srgbClr val="BCED6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4" name="Google Shape;614;p18"/>
          <p:cNvSpPr/>
          <p:nvPr/>
        </p:nvSpPr>
        <p:spPr>
          <a:xfrm>
            <a:off x="2968625" y="3463925"/>
            <a:ext cx="146050" cy="149225"/>
          </a:xfrm>
          <a:prstGeom prst="ellipse">
            <a:avLst/>
          </a:prstGeom>
          <a:solidFill>
            <a:srgbClr val="B03896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5" name="Google Shape;615;p18"/>
          <p:cNvSpPr/>
          <p:nvPr/>
        </p:nvSpPr>
        <p:spPr>
          <a:xfrm>
            <a:off x="3017838" y="3659188"/>
            <a:ext cx="438150" cy="438150"/>
          </a:xfrm>
          <a:prstGeom prst="ellipse">
            <a:avLst/>
          </a:prstGeom>
          <a:solidFill>
            <a:srgbClr val="F0CA6C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6" name="Google Shape;616;p18"/>
          <p:cNvSpPr/>
          <p:nvPr/>
        </p:nvSpPr>
        <p:spPr>
          <a:xfrm>
            <a:off x="2746375" y="4121150"/>
            <a:ext cx="315913" cy="322263"/>
          </a:xfrm>
          <a:prstGeom prst="ellipse">
            <a:avLst/>
          </a:prstGeom>
          <a:solidFill>
            <a:srgbClr val="F0CA6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7" name="Google Shape;617;p18"/>
          <p:cNvSpPr/>
          <p:nvPr/>
        </p:nvSpPr>
        <p:spPr>
          <a:xfrm>
            <a:off x="2928938" y="4905375"/>
            <a:ext cx="263525" cy="265113"/>
          </a:xfrm>
          <a:prstGeom prst="ellipse">
            <a:avLst/>
          </a:prstGeom>
          <a:solidFill>
            <a:srgbClr val="7BBFA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8" name="Google Shape;618;p18"/>
          <p:cNvSpPr/>
          <p:nvPr/>
        </p:nvSpPr>
        <p:spPr>
          <a:xfrm>
            <a:off x="2746375" y="4511675"/>
            <a:ext cx="477838" cy="474663"/>
          </a:xfrm>
          <a:prstGeom prst="ellipse">
            <a:avLst/>
          </a:prstGeom>
          <a:solidFill>
            <a:srgbClr val="EB4544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Google Shape;619;p18"/>
          <p:cNvSpPr/>
          <p:nvPr/>
        </p:nvSpPr>
        <p:spPr>
          <a:xfrm>
            <a:off x="2624138" y="4586288"/>
            <a:ext cx="212725" cy="212725"/>
          </a:xfrm>
          <a:prstGeom prst="ellipse">
            <a:avLst/>
          </a:prstGeom>
          <a:solidFill>
            <a:srgbClr val="8DC65B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" name="Google Shape;620;p18"/>
          <p:cNvSpPr/>
          <p:nvPr/>
        </p:nvSpPr>
        <p:spPr>
          <a:xfrm>
            <a:off x="2322513" y="3795713"/>
            <a:ext cx="604837" cy="604837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1" name="Google Shape;621;p18"/>
          <p:cNvSpPr/>
          <p:nvPr/>
        </p:nvSpPr>
        <p:spPr>
          <a:xfrm>
            <a:off x="2800350" y="1133475"/>
            <a:ext cx="463550" cy="463550"/>
          </a:xfrm>
          <a:prstGeom prst="ellipse">
            <a:avLst/>
          </a:prstGeom>
          <a:solidFill>
            <a:srgbClr val="B9DBD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2" name="Google Shape;622;p18"/>
          <p:cNvSpPr/>
          <p:nvPr/>
        </p:nvSpPr>
        <p:spPr>
          <a:xfrm>
            <a:off x="3225800" y="2960688"/>
            <a:ext cx="622300" cy="623887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3" name="Google Shape;623;p18"/>
          <p:cNvSpPr/>
          <p:nvPr/>
        </p:nvSpPr>
        <p:spPr>
          <a:xfrm>
            <a:off x="2530475" y="2770188"/>
            <a:ext cx="422275" cy="420687"/>
          </a:xfrm>
          <a:prstGeom prst="ellipse">
            <a:avLst/>
          </a:prstGeom>
          <a:solidFill>
            <a:srgbClr val="E27902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4" name="Google Shape;624;p18"/>
          <p:cNvSpPr/>
          <p:nvPr/>
        </p:nvSpPr>
        <p:spPr>
          <a:xfrm>
            <a:off x="2373313" y="3076575"/>
            <a:ext cx="574675" cy="57150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5" name="Google Shape;625;p18"/>
          <p:cNvSpPr/>
          <p:nvPr/>
        </p:nvSpPr>
        <p:spPr>
          <a:xfrm>
            <a:off x="3082925" y="2016125"/>
            <a:ext cx="1066800" cy="1068388"/>
          </a:xfrm>
          <a:prstGeom prst="ellipse">
            <a:avLst/>
          </a:prstGeom>
          <a:solidFill>
            <a:srgbClr val="7030A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6" name="Google Shape;626;p18"/>
          <p:cNvSpPr/>
          <p:nvPr/>
        </p:nvSpPr>
        <p:spPr>
          <a:xfrm>
            <a:off x="3188494" y="2193449"/>
            <a:ext cx="896937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Impact"/>
              <a:buNone/>
            </a:pPr>
            <a:r>
              <a:rPr lang="zh-TW" sz="4800" b="0" i="0" u="none" strike="noStrike" cap="none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2-3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7" name="Google Shape;627;p18"/>
          <p:cNvSpPr/>
          <p:nvPr/>
        </p:nvSpPr>
        <p:spPr>
          <a:xfrm>
            <a:off x="4422775" y="2120404"/>
            <a:ext cx="409912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6000"/>
              <a:buFont typeface="Arial"/>
              <a:buNone/>
            </a:pPr>
            <a:r>
              <a:rPr lang="zh-TW" sz="6000" b="1" i="0" u="none" strike="noStrike" cap="none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停車資訊</a:t>
            </a:r>
            <a:endParaRPr sz="6000" b="1" i="0" u="none" strike="noStrike" cap="none">
              <a:solidFill>
                <a:srgbClr val="7030A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/>
                                        <p:tgtEl>
                                          <p:spTgt spid="6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6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/>
                                        <p:tgtEl>
                                          <p:spTgt spid="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"/>
                                        <p:tgtEl>
                                          <p:spTgt spid="6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"/>
                                        <p:tgtEl>
                                          <p:spTgt spid="6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"/>
                                        <p:tgtEl>
                                          <p:spTgt spid="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"/>
                                        <p:tgtEl>
                                          <p:spTgt spid="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00"/>
                                        <p:tgtEl>
                                          <p:spTgt spid="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"/>
                                        <p:tgtEl>
                                          <p:spTgt spid="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"/>
                                        <p:tgtEl>
                                          <p:spTgt spid="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"/>
                                        <p:tgtEl>
                                          <p:spTgt spid="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"/>
                                        <p:tgtEl>
                                          <p:spTgt spid="6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"/>
                                        <p:tgtEl>
                                          <p:spTgt spid="6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30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30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300"/>
                                        <p:tgtEl>
                                          <p:spTgt spid="6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300"/>
                                        <p:tgtEl>
                                          <p:spTgt spid="6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300"/>
                                        <p:tgtEl>
                                          <p:spTgt spid="6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300"/>
                                        <p:tgtEl>
                                          <p:spTgt spid="6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300"/>
                                        <p:tgtEl>
                                          <p:spTgt spid="6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300"/>
                                        <p:tgtEl>
                                          <p:spTgt spid="6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300"/>
                                        <p:tgtEl>
                                          <p:spTgt spid="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300"/>
                                        <p:tgtEl>
                                          <p:spTgt spid="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300"/>
                                        <p:tgtEl>
                                          <p:spTgt spid="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300"/>
                                        <p:tgtEl>
                                          <p:spTgt spid="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30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30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300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300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300"/>
                                        <p:tgtEl>
                                          <p:spTgt spid="6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300"/>
                                        <p:tgtEl>
                                          <p:spTgt spid="6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300"/>
                                        <p:tgtEl>
                                          <p:spTgt spid="6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300"/>
                                        <p:tgtEl>
                                          <p:spTgt spid="6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300"/>
                                        <p:tgtEl>
                                          <p:spTgt spid="6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300"/>
                                        <p:tgtEl>
                                          <p:spTgt spid="6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300"/>
                                        <p:tgtEl>
                                          <p:spTgt spid="6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300"/>
                                        <p:tgtEl>
                                          <p:spTgt spid="6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300"/>
                                        <p:tgtEl>
                                          <p:spTgt spid="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300"/>
                                        <p:tgtEl>
                                          <p:spTgt spid="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19"/>
          <p:cNvSpPr/>
          <p:nvPr/>
        </p:nvSpPr>
        <p:spPr>
          <a:xfrm>
            <a:off x="858838" y="103188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8" name="Google Shape;638;p19"/>
          <p:cNvSpPr/>
          <p:nvPr/>
        </p:nvSpPr>
        <p:spPr>
          <a:xfrm>
            <a:off x="-106363" y="242888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9" name="Google Shape;639;p19"/>
          <p:cNvSpPr/>
          <p:nvPr/>
        </p:nvSpPr>
        <p:spPr>
          <a:xfrm>
            <a:off x="157163" y="414338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0" name="Google Shape;640;p19"/>
          <p:cNvSpPr/>
          <p:nvPr/>
        </p:nvSpPr>
        <p:spPr>
          <a:xfrm>
            <a:off x="400050" y="309910"/>
            <a:ext cx="458788" cy="450850"/>
          </a:xfrm>
          <a:prstGeom prst="ellipse">
            <a:avLst/>
          </a:prstGeom>
          <a:solidFill>
            <a:srgbClr val="FF000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1" name="Google Shape;641;p19"/>
          <p:cNvSpPr/>
          <p:nvPr/>
        </p:nvSpPr>
        <p:spPr>
          <a:xfrm>
            <a:off x="974725" y="225000"/>
            <a:ext cx="32607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Arial"/>
              <a:buNone/>
            </a:pPr>
            <a:r>
              <a:rPr lang="zh-TW" sz="3200" b="1" i="0" u="none" strike="noStrike" cap="none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停車注意事項</a:t>
            </a:r>
            <a:endParaRPr sz="3200" b="1" i="0" u="none" strike="noStrike" cap="none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642" name="Google Shape;642;p19"/>
          <p:cNvGrpSpPr/>
          <p:nvPr/>
        </p:nvGrpSpPr>
        <p:grpSpPr>
          <a:xfrm>
            <a:off x="157163" y="729194"/>
            <a:ext cx="8703809" cy="1674409"/>
            <a:chOff x="671657" y="957777"/>
            <a:chExt cx="6833022" cy="1674409"/>
          </a:xfrm>
        </p:grpSpPr>
        <p:pic>
          <p:nvPicPr>
            <p:cNvPr id="643" name="Google Shape;643;p19" descr="喇叭图片_喇叭素材_喇叭高清图片_摄图网图片下载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71657" y="957777"/>
              <a:ext cx="1674409" cy="16744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44" name="Google Shape;644;p19"/>
            <p:cNvSpPr/>
            <p:nvPr/>
          </p:nvSpPr>
          <p:spPr>
            <a:xfrm>
              <a:off x="1697350" y="1473723"/>
              <a:ext cx="5807329" cy="8617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 b="1" i="0" u="none" strike="noStrike" cap="none" dirty="0">
                  <a:solidFill>
                    <a:srgbClr val="0070C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車輛</a:t>
              </a:r>
              <a:r>
                <a:rPr lang="zh-TW" altLang="en-US" sz="2400" b="1" dirty="0">
                  <a:solidFill>
                    <a:srgbClr val="0070C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可</a:t>
              </a:r>
              <a:r>
                <a:rPr lang="zh-TW" sz="2400" b="1" i="0" u="none" strike="noStrike" cap="none" dirty="0">
                  <a:solidFill>
                    <a:srgbClr val="0070C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停放</a:t>
              </a:r>
              <a:r>
                <a:rPr lang="zh-TW" altLang="en-US" sz="2400" b="1" i="0" u="none" strike="noStrike" cap="none" dirty="0">
                  <a:solidFill>
                    <a:srgbClr val="0070C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於</a:t>
              </a:r>
              <a:r>
                <a:rPr lang="zh-TW" sz="3200" b="1" i="0" u="none" strike="noStrike" cap="none" dirty="0">
                  <a:solidFill>
                    <a:srgbClr val="FF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港藝中心</a:t>
              </a:r>
              <a:r>
                <a:rPr lang="zh-TW" altLang="en-US" sz="3200" b="1" i="0" u="none" strike="noStrike" cap="none" dirty="0">
                  <a:solidFill>
                    <a:srgbClr val="FF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地下停車場（須付費）</a:t>
              </a:r>
              <a:r>
                <a:rPr lang="zh-TW" altLang="en-US" sz="2400" b="1" i="0" u="none" strike="noStrike" cap="none" dirty="0">
                  <a:solidFill>
                    <a:srgbClr val="0070C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或</a:t>
              </a:r>
              <a:r>
                <a:rPr lang="zh-TW" sz="2400" b="1" i="0" u="none" strike="noStrike" cap="none" dirty="0">
                  <a:solidFill>
                    <a:srgbClr val="0070C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週邊道路，如造成不便</a:t>
              </a:r>
              <a:r>
                <a:rPr lang="zh-TW" sz="2400" b="1" dirty="0">
                  <a:solidFill>
                    <a:srgbClr val="0070C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， 敬請見諒</a:t>
              </a:r>
              <a:r>
                <a:rPr lang="zh-TW" sz="2400" b="1" i="0" u="none" strike="noStrike" cap="none" dirty="0">
                  <a:solidFill>
                    <a:srgbClr val="0070C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！</a:t>
              </a:r>
              <a:endParaRPr sz="2400" b="1" i="0" u="none" strike="noStrike" cap="none" dirty="0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grpSp>
        <p:nvGrpSpPr>
          <p:cNvPr id="645" name="Google Shape;645;p19"/>
          <p:cNvGrpSpPr/>
          <p:nvPr/>
        </p:nvGrpSpPr>
        <p:grpSpPr>
          <a:xfrm>
            <a:off x="157163" y="1864501"/>
            <a:ext cx="8292267" cy="2425369"/>
            <a:chOff x="683568" y="848777"/>
            <a:chExt cx="7754860" cy="2425369"/>
          </a:xfrm>
        </p:grpSpPr>
        <p:pic>
          <p:nvPicPr>
            <p:cNvPr id="646" name="Google Shape;646;p19" descr="喇叭图片_喇叭素材_喇叭高清图片_摄图网图片下载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83568" y="848777"/>
              <a:ext cx="1674409" cy="16744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47" name="Google Shape;647;p19"/>
            <p:cNvSpPr/>
            <p:nvPr/>
          </p:nvSpPr>
          <p:spPr>
            <a:xfrm>
              <a:off x="1905407" y="1427487"/>
              <a:ext cx="6533021" cy="18466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 b="1" i="0" u="none" strike="noStrike" cap="none" dirty="0">
                  <a:solidFill>
                    <a:srgbClr val="0070C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樂器車請依照比賽場次及時間進入港藝中心樂器區卸載</a:t>
              </a:r>
              <a:r>
                <a:rPr lang="zh-TW" sz="2400" b="1" dirty="0">
                  <a:solidFill>
                    <a:srgbClr val="0070C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樂器，樂器卸載後請駛離港藝中心，待比賽結束後再進入港藝中心裝載樂器，卸載或裝載樂器時，請將引擎關閉，以免影響比賽與環境，感謝</a:t>
              </a:r>
              <a:r>
                <a:rPr lang="zh-TW" sz="2400" b="1" i="0" u="none" strike="noStrike" cap="none" dirty="0">
                  <a:solidFill>
                    <a:srgbClr val="0070C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大家的配合！</a:t>
              </a:r>
              <a:endParaRPr sz="2400" b="1" i="0" u="none" strike="noStrike" cap="none" dirty="0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20"/>
          <p:cNvSpPr/>
          <p:nvPr/>
        </p:nvSpPr>
        <p:spPr>
          <a:xfrm>
            <a:off x="858838" y="103188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5" name="Google Shape;655;p20"/>
          <p:cNvSpPr/>
          <p:nvPr/>
        </p:nvSpPr>
        <p:spPr>
          <a:xfrm>
            <a:off x="-106363" y="242888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6" name="Google Shape;656;p20"/>
          <p:cNvSpPr/>
          <p:nvPr/>
        </p:nvSpPr>
        <p:spPr>
          <a:xfrm>
            <a:off x="157163" y="414338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7" name="Google Shape;657;p20"/>
          <p:cNvSpPr/>
          <p:nvPr/>
        </p:nvSpPr>
        <p:spPr>
          <a:xfrm>
            <a:off x="336550" y="225425"/>
            <a:ext cx="458788" cy="450850"/>
          </a:xfrm>
          <a:prstGeom prst="ellipse">
            <a:avLst/>
          </a:prstGeom>
          <a:solidFill>
            <a:srgbClr val="FF000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8" name="Google Shape;658;p20"/>
          <p:cNvSpPr/>
          <p:nvPr/>
        </p:nvSpPr>
        <p:spPr>
          <a:xfrm>
            <a:off x="974725" y="225000"/>
            <a:ext cx="32607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Arial"/>
              <a:buNone/>
            </a:pPr>
            <a:r>
              <a:rPr lang="zh-TW" sz="3200" b="1" i="0" u="none" strike="noStrike" cap="none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停車資訊</a:t>
            </a:r>
            <a:endParaRPr sz="3200" b="1" i="0" u="none" strike="noStrike" cap="none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659" name="Google Shape;659;p20"/>
          <p:cNvPicPr preferRelativeResize="0"/>
          <p:nvPr/>
        </p:nvPicPr>
        <p:blipFill rotWithShape="1">
          <a:blip r:embed="rId3">
            <a:alphaModFix/>
          </a:blip>
          <a:srcRect r="30163"/>
          <a:stretch/>
        </p:blipFill>
        <p:spPr>
          <a:xfrm>
            <a:off x="153691" y="767529"/>
            <a:ext cx="4356414" cy="3262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54294" y="1864081"/>
            <a:ext cx="4473628" cy="3192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" name="Google Shape;66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028" y="1055452"/>
            <a:ext cx="7370609" cy="3845932"/>
          </a:xfrm>
          <a:prstGeom prst="rect">
            <a:avLst/>
          </a:prstGeom>
          <a:noFill/>
          <a:ln>
            <a:noFill/>
          </a:ln>
        </p:spPr>
      </p:pic>
      <p:sp>
        <p:nvSpPr>
          <p:cNvPr id="667" name="Google Shape;667;p21"/>
          <p:cNvSpPr/>
          <p:nvPr/>
        </p:nvSpPr>
        <p:spPr>
          <a:xfrm>
            <a:off x="858838" y="103188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8" name="Google Shape;668;p21"/>
          <p:cNvSpPr/>
          <p:nvPr/>
        </p:nvSpPr>
        <p:spPr>
          <a:xfrm>
            <a:off x="-106363" y="242888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9" name="Google Shape;669;p21"/>
          <p:cNvSpPr/>
          <p:nvPr/>
        </p:nvSpPr>
        <p:spPr>
          <a:xfrm>
            <a:off x="157163" y="414338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0" name="Google Shape;670;p21"/>
          <p:cNvSpPr/>
          <p:nvPr/>
        </p:nvSpPr>
        <p:spPr>
          <a:xfrm>
            <a:off x="336550" y="225425"/>
            <a:ext cx="458788" cy="450850"/>
          </a:xfrm>
          <a:prstGeom prst="ellipse">
            <a:avLst/>
          </a:prstGeom>
          <a:solidFill>
            <a:srgbClr val="FF000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1" name="Google Shape;671;p21"/>
          <p:cNvSpPr/>
          <p:nvPr/>
        </p:nvSpPr>
        <p:spPr>
          <a:xfrm>
            <a:off x="974725" y="225000"/>
            <a:ext cx="32607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Arial"/>
              <a:buNone/>
            </a:pPr>
            <a:r>
              <a:rPr lang="zh-TW" sz="3200" b="1" i="0" u="none" strike="noStrike" cap="none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停車資訊</a:t>
            </a:r>
            <a:endParaRPr sz="3200" b="1" i="0" u="none" strike="noStrike" cap="none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22"/>
          <p:cNvSpPr/>
          <p:nvPr/>
        </p:nvSpPr>
        <p:spPr>
          <a:xfrm>
            <a:off x="858838" y="103188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8" name="Google Shape;678;p22"/>
          <p:cNvSpPr/>
          <p:nvPr/>
        </p:nvSpPr>
        <p:spPr>
          <a:xfrm>
            <a:off x="-106363" y="242888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9" name="Google Shape;679;p22"/>
          <p:cNvSpPr/>
          <p:nvPr/>
        </p:nvSpPr>
        <p:spPr>
          <a:xfrm>
            <a:off x="157163" y="414338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0" name="Google Shape;680;p22"/>
          <p:cNvSpPr/>
          <p:nvPr/>
        </p:nvSpPr>
        <p:spPr>
          <a:xfrm>
            <a:off x="336550" y="225425"/>
            <a:ext cx="458788" cy="450850"/>
          </a:xfrm>
          <a:prstGeom prst="ellipse">
            <a:avLst/>
          </a:prstGeom>
          <a:solidFill>
            <a:srgbClr val="FF000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1" name="Google Shape;681;p22"/>
          <p:cNvSpPr/>
          <p:nvPr/>
        </p:nvSpPr>
        <p:spPr>
          <a:xfrm>
            <a:off x="1111973" y="203622"/>
            <a:ext cx="4461371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樂器車出入口  (忠貞路)</a:t>
            </a:r>
            <a:endParaRPr sz="3200" b="1" i="0" u="none" strike="noStrike" cap="none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682" name="Google Shape;68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2230" y="717443"/>
            <a:ext cx="8779540" cy="4439011"/>
          </a:xfrm>
          <a:prstGeom prst="rect">
            <a:avLst/>
          </a:prstGeom>
          <a:noFill/>
          <a:ln>
            <a:noFill/>
          </a:ln>
        </p:spPr>
      </p:pic>
      <p:sp>
        <p:nvSpPr>
          <p:cNvPr id="683" name="Google Shape;683;p22"/>
          <p:cNvSpPr/>
          <p:nvPr/>
        </p:nvSpPr>
        <p:spPr>
          <a:xfrm rot="-4426220">
            <a:off x="2154682" y="3134817"/>
            <a:ext cx="826642" cy="2334731"/>
          </a:xfrm>
          <a:prstGeom prst="bentUpArrow">
            <a:avLst>
              <a:gd name="adj1" fmla="val 25000"/>
              <a:gd name="adj2" fmla="val 25568"/>
              <a:gd name="adj3" fmla="val 25000"/>
            </a:avLst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23"/>
          <p:cNvSpPr/>
          <p:nvPr/>
        </p:nvSpPr>
        <p:spPr>
          <a:xfrm>
            <a:off x="858838" y="103188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1" name="Google Shape;691;p23"/>
          <p:cNvSpPr/>
          <p:nvPr/>
        </p:nvSpPr>
        <p:spPr>
          <a:xfrm>
            <a:off x="-106363" y="242888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2" name="Google Shape;692;p23"/>
          <p:cNvSpPr/>
          <p:nvPr/>
        </p:nvSpPr>
        <p:spPr>
          <a:xfrm>
            <a:off x="157163" y="414338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3" name="Google Shape;693;p23"/>
          <p:cNvSpPr/>
          <p:nvPr/>
        </p:nvSpPr>
        <p:spPr>
          <a:xfrm>
            <a:off x="336550" y="225425"/>
            <a:ext cx="458788" cy="450850"/>
          </a:xfrm>
          <a:prstGeom prst="ellipse">
            <a:avLst/>
          </a:prstGeom>
          <a:solidFill>
            <a:srgbClr val="FF000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4" name="Google Shape;694;p23"/>
          <p:cNvSpPr/>
          <p:nvPr/>
        </p:nvSpPr>
        <p:spPr>
          <a:xfrm>
            <a:off x="1056178" y="182245"/>
            <a:ext cx="6475641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樂器車入口(忠貞路)</a:t>
            </a:r>
            <a:endParaRPr sz="32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5" name="Google Shape;69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1848" y="674688"/>
            <a:ext cx="5890295" cy="4417722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Google Shape;696;p23"/>
          <p:cNvSpPr/>
          <p:nvPr/>
        </p:nvSpPr>
        <p:spPr>
          <a:xfrm rot="2688483">
            <a:off x="4374098" y="1847668"/>
            <a:ext cx="596166" cy="1119862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進入</a:t>
            </a:r>
            <a:endParaRPr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24"/>
          <p:cNvSpPr/>
          <p:nvPr/>
        </p:nvSpPr>
        <p:spPr>
          <a:xfrm>
            <a:off x="858838" y="103188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4" name="Google Shape;704;p24"/>
          <p:cNvSpPr/>
          <p:nvPr/>
        </p:nvSpPr>
        <p:spPr>
          <a:xfrm>
            <a:off x="-106363" y="242888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5" name="Google Shape;705;p24"/>
          <p:cNvSpPr/>
          <p:nvPr/>
        </p:nvSpPr>
        <p:spPr>
          <a:xfrm>
            <a:off x="157163" y="414338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6" name="Google Shape;706;p24"/>
          <p:cNvSpPr/>
          <p:nvPr/>
        </p:nvSpPr>
        <p:spPr>
          <a:xfrm>
            <a:off x="336550" y="225425"/>
            <a:ext cx="458788" cy="450850"/>
          </a:xfrm>
          <a:prstGeom prst="ellipse">
            <a:avLst/>
          </a:prstGeom>
          <a:solidFill>
            <a:srgbClr val="FF000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7" name="Google Shape;707;p24"/>
          <p:cNvSpPr/>
          <p:nvPr/>
        </p:nvSpPr>
        <p:spPr>
          <a:xfrm>
            <a:off x="1001886" y="126841"/>
            <a:ext cx="6519592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Calibri"/>
              <a:buNone/>
            </a:pPr>
            <a:r>
              <a:rPr lang="zh-TW" sz="3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樂器車</a:t>
            </a:r>
            <a:r>
              <a:rPr lang="zh-TW" altLang="en-US" sz="3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出</a:t>
            </a:r>
            <a:r>
              <a:rPr lang="zh-TW" sz="3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口(可倒車至車阻前再卸貨)</a:t>
            </a:r>
            <a:endParaRPr sz="32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8" name="Google Shape;708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9887" y="551631"/>
            <a:ext cx="6144493" cy="46083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09" name="Google Shape;709;p24"/>
          <p:cNvGrpSpPr/>
          <p:nvPr/>
        </p:nvGrpSpPr>
        <p:grpSpPr>
          <a:xfrm>
            <a:off x="5246444" y="3529861"/>
            <a:ext cx="1942319" cy="1628441"/>
            <a:chOff x="3930507" y="3896500"/>
            <a:chExt cx="2024279" cy="1611166"/>
          </a:xfrm>
        </p:grpSpPr>
        <p:sp>
          <p:nvSpPr>
            <p:cNvPr id="710" name="Google Shape;710;p24"/>
            <p:cNvSpPr/>
            <p:nvPr/>
          </p:nvSpPr>
          <p:spPr>
            <a:xfrm rot="-7173222">
              <a:off x="4550101" y="3761139"/>
              <a:ext cx="785091" cy="1881887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00B0F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4"/>
            <p:cNvSpPr txBox="1"/>
            <p:nvPr/>
          </p:nvSpPr>
          <p:spPr>
            <a:xfrm rot="-1878602">
              <a:off x="4813233" y="4353778"/>
              <a:ext cx="443345" cy="639474"/>
            </a:xfrm>
            <a:prstGeom prst="rect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1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入</a:t>
              </a:r>
              <a:endParaRPr/>
            </a:p>
          </p:txBody>
        </p:sp>
      </p:grpSp>
      <p:pic>
        <p:nvPicPr>
          <p:cNvPr id="712" name="Google Shape;712;p24"/>
          <p:cNvPicPr preferRelativeResize="0"/>
          <p:nvPr/>
        </p:nvPicPr>
        <p:blipFill rotWithShape="1">
          <a:blip r:embed="rId4">
            <a:alphaModFix/>
          </a:blip>
          <a:srcRect l="12928" t="31134" r="12477" b="27784"/>
          <a:stretch/>
        </p:blipFill>
        <p:spPr>
          <a:xfrm>
            <a:off x="1750383" y="1656589"/>
            <a:ext cx="3835589" cy="2112354"/>
          </a:xfrm>
          <a:prstGeom prst="rect">
            <a:avLst/>
          </a:prstGeom>
          <a:noFill/>
          <a:ln>
            <a:noFill/>
          </a:ln>
        </p:spPr>
      </p:pic>
      <p:sp>
        <p:nvSpPr>
          <p:cNvPr id="713" name="Google Shape;713;p24"/>
          <p:cNvSpPr/>
          <p:nvPr/>
        </p:nvSpPr>
        <p:spPr>
          <a:xfrm>
            <a:off x="2339752" y="2193917"/>
            <a:ext cx="1207983" cy="52105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倒車入庫</a:t>
            </a:r>
            <a:endParaRPr/>
          </a:p>
        </p:txBody>
      </p:sp>
      <p:sp>
        <p:nvSpPr>
          <p:cNvPr id="714" name="Google Shape;714;p24"/>
          <p:cNvSpPr/>
          <p:nvPr/>
        </p:nvSpPr>
        <p:spPr>
          <a:xfrm rot="10197583">
            <a:off x="1607049" y="3488123"/>
            <a:ext cx="1894338" cy="1203836"/>
          </a:xfrm>
          <a:prstGeom prst="bentArrow">
            <a:avLst>
              <a:gd name="adj1" fmla="val 25000"/>
              <a:gd name="adj2" fmla="val 26286"/>
              <a:gd name="adj3" fmla="val 25000"/>
              <a:gd name="adj4" fmla="val 43750"/>
            </a:avLst>
          </a:prstGeom>
          <a:solidFill>
            <a:srgbClr val="FF000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5" name="Google Shape;715;p24"/>
          <p:cNvSpPr txBox="1"/>
          <p:nvPr/>
        </p:nvSpPr>
        <p:spPr>
          <a:xfrm>
            <a:off x="2878150" y="3938329"/>
            <a:ext cx="332406" cy="646331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1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出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25"/>
          <p:cNvSpPr/>
          <p:nvPr/>
        </p:nvSpPr>
        <p:spPr>
          <a:xfrm>
            <a:off x="858838" y="103188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3" name="Google Shape;723;p25"/>
          <p:cNvSpPr/>
          <p:nvPr/>
        </p:nvSpPr>
        <p:spPr>
          <a:xfrm>
            <a:off x="-106363" y="242888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4" name="Google Shape;724;p25"/>
          <p:cNvSpPr/>
          <p:nvPr/>
        </p:nvSpPr>
        <p:spPr>
          <a:xfrm>
            <a:off x="157163" y="414338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5" name="Google Shape;725;p25"/>
          <p:cNvSpPr/>
          <p:nvPr/>
        </p:nvSpPr>
        <p:spPr>
          <a:xfrm>
            <a:off x="336550" y="225425"/>
            <a:ext cx="458788" cy="450850"/>
          </a:xfrm>
          <a:prstGeom prst="ellipse">
            <a:avLst/>
          </a:prstGeom>
          <a:solidFill>
            <a:srgbClr val="FF000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6" name="Google Shape;726;p25"/>
          <p:cNvSpPr/>
          <p:nvPr/>
        </p:nvSpPr>
        <p:spPr>
          <a:xfrm>
            <a:off x="974725" y="225000"/>
            <a:ext cx="32607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樂器車出口</a:t>
            </a:r>
            <a:endParaRPr sz="3200" b="1" i="0" u="none" strike="noStrike" cap="none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727" name="Google Shape;727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940" y="714750"/>
            <a:ext cx="5893048" cy="4419786"/>
          </a:xfrm>
          <a:prstGeom prst="rect">
            <a:avLst/>
          </a:prstGeom>
          <a:noFill/>
          <a:ln>
            <a:noFill/>
          </a:ln>
        </p:spPr>
      </p:pic>
      <p:sp>
        <p:nvSpPr>
          <p:cNvPr id="728" name="Google Shape;728;p25"/>
          <p:cNvSpPr/>
          <p:nvPr/>
        </p:nvSpPr>
        <p:spPr>
          <a:xfrm rot="1531231">
            <a:off x="5598696" y="3722905"/>
            <a:ext cx="2486123" cy="64929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9" name="Google Shape;729;p25"/>
          <p:cNvSpPr txBox="1"/>
          <p:nvPr/>
        </p:nvSpPr>
        <p:spPr>
          <a:xfrm>
            <a:off x="7839360" y="4242573"/>
            <a:ext cx="94002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b="1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出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26"/>
          <p:cNvSpPr/>
          <p:nvPr/>
        </p:nvSpPr>
        <p:spPr>
          <a:xfrm>
            <a:off x="858838" y="103188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7" name="Google Shape;737;p26"/>
          <p:cNvSpPr/>
          <p:nvPr/>
        </p:nvSpPr>
        <p:spPr>
          <a:xfrm>
            <a:off x="-106363" y="242888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8" name="Google Shape;738;p26"/>
          <p:cNvSpPr/>
          <p:nvPr/>
        </p:nvSpPr>
        <p:spPr>
          <a:xfrm>
            <a:off x="157163" y="414338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9" name="Google Shape;739;p26"/>
          <p:cNvSpPr/>
          <p:nvPr/>
        </p:nvSpPr>
        <p:spPr>
          <a:xfrm>
            <a:off x="336550" y="225425"/>
            <a:ext cx="458788" cy="450850"/>
          </a:xfrm>
          <a:prstGeom prst="ellipse">
            <a:avLst/>
          </a:prstGeom>
          <a:solidFill>
            <a:srgbClr val="FF000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0" name="Google Shape;740;p26"/>
          <p:cNvSpPr/>
          <p:nvPr/>
        </p:nvSpPr>
        <p:spPr>
          <a:xfrm>
            <a:off x="1080949" y="225425"/>
            <a:ext cx="3995107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樂器入口 (後台區域)</a:t>
            </a:r>
            <a:endParaRPr sz="3200" b="1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741" name="Google Shape;741;p26"/>
          <p:cNvPicPr preferRelativeResize="0"/>
          <p:nvPr/>
        </p:nvPicPr>
        <p:blipFill rotWithShape="1">
          <a:blip r:embed="rId3">
            <a:alphaModFix/>
          </a:blip>
          <a:srcRect l="12890" t="11823" r="9565" b="23557"/>
          <a:stretch/>
        </p:blipFill>
        <p:spPr>
          <a:xfrm>
            <a:off x="85563" y="811714"/>
            <a:ext cx="4513461" cy="2983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2" name="Google Shape;742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0" y="1728984"/>
            <a:ext cx="4464496" cy="3348372"/>
          </a:xfrm>
          <a:prstGeom prst="rect">
            <a:avLst/>
          </a:prstGeom>
          <a:noFill/>
          <a:ln>
            <a:noFill/>
          </a:ln>
        </p:spPr>
      </p:pic>
      <p:sp>
        <p:nvSpPr>
          <p:cNvPr id="743" name="Google Shape;743;p26"/>
          <p:cNvSpPr/>
          <p:nvPr/>
        </p:nvSpPr>
        <p:spPr>
          <a:xfrm>
            <a:off x="5148064" y="2642964"/>
            <a:ext cx="3349486" cy="2199127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E48312">
              <a:alpha val="51764"/>
            </a:srgbClr>
          </a:solidFill>
          <a:ln w="12700" cap="flat" cmpd="sng">
            <a:solidFill>
              <a:srgbClr val="A65F0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99"/>
              <a:buFont typeface="Arial"/>
              <a:buNone/>
            </a:pPr>
            <a:r>
              <a:rPr lang="zh-TW" sz="4499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樂器</a:t>
            </a:r>
            <a:endParaRPr sz="4499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99"/>
              <a:buFont typeface="Arial"/>
              <a:buNone/>
            </a:pPr>
            <a:r>
              <a:rPr lang="zh-TW" sz="4499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帳篷區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27"/>
          <p:cNvSpPr/>
          <p:nvPr/>
        </p:nvSpPr>
        <p:spPr>
          <a:xfrm>
            <a:off x="1563688" y="-1133475"/>
            <a:ext cx="1892300" cy="1895475"/>
          </a:xfrm>
          <a:prstGeom prst="ellipse">
            <a:avLst/>
          </a:prstGeom>
          <a:solidFill>
            <a:srgbClr val="BAE36B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9" name="Google Shape;749;p27"/>
          <p:cNvSpPr/>
          <p:nvPr/>
        </p:nvSpPr>
        <p:spPr>
          <a:xfrm>
            <a:off x="3559175" y="46038"/>
            <a:ext cx="292100" cy="292100"/>
          </a:xfrm>
          <a:prstGeom prst="ellipse">
            <a:avLst/>
          </a:prstGeom>
          <a:solidFill>
            <a:srgbClr val="6EAB1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1" name="Google Shape;751;p27"/>
          <p:cNvSpPr/>
          <p:nvPr/>
        </p:nvSpPr>
        <p:spPr>
          <a:xfrm>
            <a:off x="2762250" y="192088"/>
            <a:ext cx="781050" cy="781050"/>
          </a:xfrm>
          <a:prstGeom prst="ellipse">
            <a:avLst/>
          </a:prstGeom>
          <a:solidFill>
            <a:srgbClr val="ED9B38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2" name="Google Shape;752;p27"/>
          <p:cNvSpPr/>
          <p:nvPr/>
        </p:nvSpPr>
        <p:spPr>
          <a:xfrm>
            <a:off x="3941763" y="-185738"/>
            <a:ext cx="381000" cy="377826"/>
          </a:xfrm>
          <a:prstGeom prst="ellipse">
            <a:avLst/>
          </a:prstGeom>
          <a:solidFill>
            <a:srgbClr val="F5EA9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3" name="Google Shape;753;p27"/>
          <p:cNvSpPr/>
          <p:nvPr/>
        </p:nvSpPr>
        <p:spPr>
          <a:xfrm>
            <a:off x="3603625" y="252413"/>
            <a:ext cx="1204913" cy="1209675"/>
          </a:xfrm>
          <a:prstGeom prst="ellipse">
            <a:avLst/>
          </a:prstGeom>
          <a:solidFill>
            <a:srgbClr val="D8AEAF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4" name="Google Shape;754;p27"/>
          <p:cNvSpPr/>
          <p:nvPr/>
        </p:nvSpPr>
        <p:spPr>
          <a:xfrm>
            <a:off x="1952625" y="1914525"/>
            <a:ext cx="1016000" cy="1017588"/>
          </a:xfrm>
          <a:prstGeom prst="ellipse">
            <a:avLst/>
          </a:prstGeom>
          <a:solidFill>
            <a:srgbClr val="A5C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5" name="Google Shape;755;p27"/>
          <p:cNvSpPr/>
          <p:nvPr/>
        </p:nvSpPr>
        <p:spPr>
          <a:xfrm>
            <a:off x="4541838" y="311150"/>
            <a:ext cx="215900" cy="215900"/>
          </a:xfrm>
          <a:prstGeom prst="ellipse">
            <a:avLst/>
          </a:prstGeom>
          <a:solidFill>
            <a:srgbClr val="BDED6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6" name="Google Shape;756;p27"/>
          <p:cNvSpPr/>
          <p:nvPr/>
        </p:nvSpPr>
        <p:spPr>
          <a:xfrm>
            <a:off x="4119563" y="1560513"/>
            <a:ext cx="215900" cy="215900"/>
          </a:xfrm>
          <a:prstGeom prst="ellipse">
            <a:avLst/>
          </a:prstGeom>
          <a:solidFill>
            <a:srgbClr val="BCED61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7" name="Google Shape;757;p27"/>
          <p:cNvSpPr/>
          <p:nvPr/>
        </p:nvSpPr>
        <p:spPr>
          <a:xfrm>
            <a:off x="3636963" y="1527175"/>
            <a:ext cx="377825" cy="379413"/>
          </a:xfrm>
          <a:prstGeom prst="ellipse">
            <a:avLst/>
          </a:prstGeom>
          <a:solidFill>
            <a:srgbClr val="CB99CC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8" name="Google Shape;758;p27"/>
          <p:cNvSpPr/>
          <p:nvPr/>
        </p:nvSpPr>
        <p:spPr>
          <a:xfrm>
            <a:off x="2874963" y="1320800"/>
            <a:ext cx="950912" cy="95250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9" name="Google Shape;759;p27"/>
          <p:cNvSpPr/>
          <p:nvPr/>
        </p:nvSpPr>
        <p:spPr>
          <a:xfrm>
            <a:off x="1866900" y="1597025"/>
            <a:ext cx="514350" cy="514350"/>
          </a:xfrm>
          <a:prstGeom prst="ellipse">
            <a:avLst/>
          </a:prstGeom>
          <a:solidFill>
            <a:srgbClr val="8CDB27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1" name="Google Shape;761;p27"/>
          <p:cNvSpPr/>
          <p:nvPr/>
        </p:nvSpPr>
        <p:spPr>
          <a:xfrm>
            <a:off x="3032125" y="3043238"/>
            <a:ext cx="146050" cy="147637"/>
          </a:xfrm>
          <a:prstGeom prst="ellipse">
            <a:avLst/>
          </a:prstGeom>
          <a:solidFill>
            <a:srgbClr val="BCED6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2" name="Google Shape;762;p27"/>
          <p:cNvSpPr/>
          <p:nvPr/>
        </p:nvSpPr>
        <p:spPr>
          <a:xfrm>
            <a:off x="2968625" y="3463925"/>
            <a:ext cx="146050" cy="149225"/>
          </a:xfrm>
          <a:prstGeom prst="ellipse">
            <a:avLst/>
          </a:prstGeom>
          <a:solidFill>
            <a:srgbClr val="B03896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3" name="Google Shape;763;p27"/>
          <p:cNvSpPr/>
          <p:nvPr/>
        </p:nvSpPr>
        <p:spPr>
          <a:xfrm>
            <a:off x="3017838" y="3659188"/>
            <a:ext cx="438150" cy="438150"/>
          </a:xfrm>
          <a:prstGeom prst="ellipse">
            <a:avLst/>
          </a:prstGeom>
          <a:solidFill>
            <a:srgbClr val="F0CA6C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4" name="Google Shape;764;p27"/>
          <p:cNvSpPr/>
          <p:nvPr/>
        </p:nvSpPr>
        <p:spPr>
          <a:xfrm>
            <a:off x="2746375" y="4121150"/>
            <a:ext cx="315913" cy="322263"/>
          </a:xfrm>
          <a:prstGeom prst="ellipse">
            <a:avLst/>
          </a:prstGeom>
          <a:solidFill>
            <a:srgbClr val="F0CA6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5" name="Google Shape;765;p27"/>
          <p:cNvSpPr/>
          <p:nvPr/>
        </p:nvSpPr>
        <p:spPr>
          <a:xfrm>
            <a:off x="2928938" y="4905375"/>
            <a:ext cx="263525" cy="265113"/>
          </a:xfrm>
          <a:prstGeom prst="ellipse">
            <a:avLst/>
          </a:prstGeom>
          <a:solidFill>
            <a:srgbClr val="7BBFA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6" name="Google Shape;766;p27"/>
          <p:cNvSpPr/>
          <p:nvPr/>
        </p:nvSpPr>
        <p:spPr>
          <a:xfrm>
            <a:off x="2746375" y="4511675"/>
            <a:ext cx="477838" cy="474663"/>
          </a:xfrm>
          <a:prstGeom prst="ellipse">
            <a:avLst/>
          </a:prstGeom>
          <a:solidFill>
            <a:srgbClr val="EB4544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7" name="Google Shape;767;p27"/>
          <p:cNvSpPr/>
          <p:nvPr/>
        </p:nvSpPr>
        <p:spPr>
          <a:xfrm>
            <a:off x="2624138" y="4586288"/>
            <a:ext cx="212725" cy="212725"/>
          </a:xfrm>
          <a:prstGeom prst="ellipse">
            <a:avLst/>
          </a:prstGeom>
          <a:solidFill>
            <a:srgbClr val="8DC65B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8" name="Google Shape;768;p27"/>
          <p:cNvSpPr/>
          <p:nvPr/>
        </p:nvSpPr>
        <p:spPr>
          <a:xfrm>
            <a:off x="2322513" y="3795713"/>
            <a:ext cx="604837" cy="604837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9" name="Google Shape;769;p27"/>
          <p:cNvSpPr/>
          <p:nvPr/>
        </p:nvSpPr>
        <p:spPr>
          <a:xfrm>
            <a:off x="2800350" y="1133475"/>
            <a:ext cx="463550" cy="463550"/>
          </a:xfrm>
          <a:prstGeom prst="ellipse">
            <a:avLst/>
          </a:prstGeom>
          <a:solidFill>
            <a:srgbClr val="B9DBD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0" name="Google Shape;770;p27"/>
          <p:cNvSpPr/>
          <p:nvPr/>
        </p:nvSpPr>
        <p:spPr>
          <a:xfrm>
            <a:off x="3225800" y="2960688"/>
            <a:ext cx="622300" cy="623887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1" name="Google Shape;771;p27"/>
          <p:cNvSpPr/>
          <p:nvPr/>
        </p:nvSpPr>
        <p:spPr>
          <a:xfrm>
            <a:off x="2530475" y="2770188"/>
            <a:ext cx="422275" cy="420687"/>
          </a:xfrm>
          <a:prstGeom prst="ellipse">
            <a:avLst/>
          </a:prstGeom>
          <a:solidFill>
            <a:srgbClr val="E27902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2" name="Google Shape;772;p27"/>
          <p:cNvSpPr/>
          <p:nvPr/>
        </p:nvSpPr>
        <p:spPr>
          <a:xfrm>
            <a:off x="2373313" y="3076575"/>
            <a:ext cx="574675" cy="57150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3" name="Google Shape;773;p27"/>
          <p:cNvSpPr/>
          <p:nvPr/>
        </p:nvSpPr>
        <p:spPr>
          <a:xfrm>
            <a:off x="3082925" y="2016125"/>
            <a:ext cx="1066800" cy="1068388"/>
          </a:xfrm>
          <a:prstGeom prst="ellipse">
            <a:avLst/>
          </a:prstGeom>
          <a:solidFill>
            <a:srgbClr val="7030A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4" name="Google Shape;774;p27"/>
          <p:cNvSpPr/>
          <p:nvPr/>
        </p:nvSpPr>
        <p:spPr>
          <a:xfrm>
            <a:off x="3188494" y="2193449"/>
            <a:ext cx="896937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Impact"/>
              <a:buNone/>
            </a:pPr>
            <a:r>
              <a:rPr lang="zh-TW" sz="4800" b="0" i="0" u="none" strike="noStrike" cap="none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2-4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p27"/>
          <p:cNvSpPr/>
          <p:nvPr/>
        </p:nvSpPr>
        <p:spPr>
          <a:xfrm>
            <a:off x="4422775" y="2120404"/>
            <a:ext cx="409912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6000"/>
              <a:buFont typeface="Arial"/>
              <a:buNone/>
            </a:pPr>
            <a:r>
              <a:rPr lang="zh-TW" sz="6000" b="1" i="0" u="none" strike="noStrike" cap="none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休息區說明</a:t>
            </a:r>
            <a:endParaRPr sz="6000" b="1" i="0" u="none" strike="noStrike" cap="none">
              <a:solidFill>
                <a:srgbClr val="7030A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78" name="Google Shape;778;p27"/>
          <p:cNvSpPr/>
          <p:nvPr/>
        </p:nvSpPr>
        <p:spPr>
          <a:xfrm>
            <a:off x="2187658" y="1167103"/>
            <a:ext cx="428625" cy="388648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/>
                                        <p:tgtEl>
                                          <p:spTgt spid="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/>
                                        <p:tgtEl>
                                          <p:spTgt spid="7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7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/>
                                        <p:tgtEl>
                                          <p:spTgt spid="7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7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/>
                                        <p:tgtEl>
                                          <p:spTgt spid="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/>
                                        <p:tgtEl>
                                          <p:spTgt spid="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"/>
                                        <p:tgtEl>
                                          <p:spTgt spid="7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"/>
                                        <p:tgtEl>
                                          <p:spTgt spid="7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"/>
                                        <p:tgtEl>
                                          <p:spTgt spid="7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"/>
                                        <p:tgtEl>
                                          <p:spTgt spid="7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"/>
                                        <p:tgtEl>
                                          <p:spTgt spid="7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"/>
                                        <p:tgtEl>
                                          <p:spTgt spid="7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"/>
                                        <p:tgtEl>
                                          <p:spTgt spid="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"/>
                                        <p:tgtEl>
                                          <p:spTgt spid="7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00"/>
                                        <p:tgtEl>
                                          <p:spTgt spid="7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"/>
                                        <p:tgtEl>
                                          <p:spTgt spid="7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"/>
                                        <p:tgtEl>
                                          <p:spTgt spid="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"/>
                                        <p:tgtEl>
                                          <p:spTgt spid="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"/>
                                        <p:tgtEl>
                                          <p:spTgt spid="7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"/>
                                        <p:tgtEl>
                                          <p:spTgt spid="7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300"/>
                                        <p:tgtEl>
                                          <p:spTgt spid="7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300"/>
                                        <p:tgtEl>
                                          <p:spTgt spid="7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300"/>
                                        <p:tgtEl>
                                          <p:spTgt spid="7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300"/>
                                        <p:tgtEl>
                                          <p:spTgt spid="7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300"/>
                                        <p:tgtEl>
                                          <p:spTgt spid="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300"/>
                                        <p:tgtEl>
                                          <p:spTgt spid="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300"/>
                                        <p:tgtEl>
                                          <p:spTgt spid="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300"/>
                                        <p:tgtEl>
                                          <p:spTgt spid="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300"/>
                                        <p:tgtEl>
                                          <p:spTgt spid="7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300"/>
                                        <p:tgtEl>
                                          <p:spTgt spid="7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300"/>
                                        <p:tgtEl>
                                          <p:spTgt spid="7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300"/>
                                        <p:tgtEl>
                                          <p:spTgt spid="7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300"/>
                                        <p:tgtEl>
                                          <p:spTgt spid="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300"/>
                                        <p:tgtEl>
                                          <p:spTgt spid="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300"/>
                                        <p:tgtEl>
                                          <p:spTgt spid="7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300"/>
                                        <p:tgtEl>
                                          <p:spTgt spid="7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300"/>
                                        <p:tgtEl>
                                          <p:spTgt spid="7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300"/>
                                        <p:tgtEl>
                                          <p:spTgt spid="7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300"/>
                                        <p:tgtEl>
                                          <p:spTgt spid="7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300"/>
                                        <p:tgtEl>
                                          <p:spTgt spid="7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300"/>
                                        <p:tgtEl>
                                          <p:spTgt spid="7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300"/>
                                        <p:tgtEl>
                                          <p:spTgt spid="7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300"/>
                                        <p:tgtEl>
                                          <p:spTgt spid="7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300"/>
                                        <p:tgtEl>
                                          <p:spTgt spid="7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300"/>
                                        <p:tgtEl>
                                          <p:spTgt spid="7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300"/>
                                        <p:tgtEl>
                                          <p:spTgt spid="7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300"/>
                                        <p:tgtEl>
                                          <p:spTgt spid="7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300"/>
                                        <p:tgtEl>
                                          <p:spTgt spid="7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300"/>
                                        <p:tgtEl>
                                          <p:spTgt spid="7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300"/>
                                        <p:tgtEl>
                                          <p:spTgt spid="7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"/>
          <p:cNvSpPr/>
          <p:nvPr/>
        </p:nvSpPr>
        <p:spPr>
          <a:xfrm>
            <a:off x="1563688" y="-1133475"/>
            <a:ext cx="1892300" cy="1895475"/>
          </a:xfrm>
          <a:prstGeom prst="ellipse">
            <a:avLst/>
          </a:prstGeom>
          <a:solidFill>
            <a:srgbClr val="BAE36B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4"/>
          <p:cNvSpPr/>
          <p:nvPr/>
        </p:nvSpPr>
        <p:spPr>
          <a:xfrm>
            <a:off x="3559175" y="46038"/>
            <a:ext cx="292100" cy="292100"/>
          </a:xfrm>
          <a:prstGeom prst="ellipse">
            <a:avLst/>
          </a:prstGeom>
          <a:solidFill>
            <a:srgbClr val="6EAB1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4"/>
          <p:cNvSpPr/>
          <p:nvPr/>
        </p:nvSpPr>
        <p:spPr>
          <a:xfrm>
            <a:off x="1057275" y="274638"/>
            <a:ext cx="1276350" cy="1281112"/>
          </a:xfrm>
          <a:prstGeom prst="ellipse">
            <a:avLst/>
          </a:prstGeom>
          <a:solidFill>
            <a:srgbClr val="B9DBD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4"/>
          <p:cNvSpPr/>
          <p:nvPr/>
        </p:nvSpPr>
        <p:spPr>
          <a:xfrm>
            <a:off x="2762250" y="192088"/>
            <a:ext cx="781050" cy="781050"/>
          </a:xfrm>
          <a:prstGeom prst="ellipse">
            <a:avLst/>
          </a:prstGeom>
          <a:solidFill>
            <a:srgbClr val="ED9B38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4"/>
          <p:cNvSpPr/>
          <p:nvPr/>
        </p:nvSpPr>
        <p:spPr>
          <a:xfrm>
            <a:off x="3941763" y="-185738"/>
            <a:ext cx="381000" cy="377826"/>
          </a:xfrm>
          <a:prstGeom prst="ellipse">
            <a:avLst/>
          </a:prstGeom>
          <a:solidFill>
            <a:srgbClr val="F5EA9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4"/>
          <p:cNvSpPr/>
          <p:nvPr/>
        </p:nvSpPr>
        <p:spPr>
          <a:xfrm>
            <a:off x="3603625" y="252413"/>
            <a:ext cx="1204913" cy="1209675"/>
          </a:xfrm>
          <a:prstGeom prst="ellipse">
            <a:avLst/>
          </a:prstGeom>
          <a:solidFill>
            <a:srgbClr val="D8AEAF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4"/>
          <p:cNvSpPr/>
          <p:nvPr/>
        </p:nvSpPr>
        <p:spPr>
          <a:xfrm>
            <a:off x="1952625" y="1914525"/>
            <a:ext cx="1016000" cy="1017588"/>
          </a:xfrm>
          <a:prstGeom prst="ellipse">
            <a:avLst/>
          </a:prstGeom>
          <a:solidFill>
            <a:srgbClr val="A5C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4"/>
          <p:cNvSpPr/>
          <p:nvPr/>
        </p:nvSpPr>
        <p:spPr>
          <a:xfrm>
            <a:off x="4541838" y="311150"/>
            <a:ext cx="215900" cy="215900"/>
          </a:xfrm>
          <a:prstGeom prst="ellipse">
            <a:avLst/>
          </a:prstGeom>
          <a:solidFill>
            <a:srgbClr val="BDED6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4"/>
          <p:cNvSpPr/>
          <p:nvPr/>
        </p:nvSpPr>
        <p:spPr>
          <a:xfrm>
            <a:off x="4119563" y="1560513"/>
            <a:ext cx="215900" cy="215900"/>
          </a:xfrm>
          <a:prstGeom prst="ellipse">
            <a:avLst/>
          </a:prstGeom>
          <a:solidFill>
            <a:srgbClr val="BCED61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4"/>
          <p:cNvSpPr/>
          <p:nvPr/>
        </p:nvSpPr>
        <p:spPr>
          <a:xfrm>
            <a:off x="3636963" y="1527175"/>
            <a:ext cx="377825" cy="379413"/>
          </a:xfrm>
          <a:prstGeom prst="ellipse">
            <a:avLst/>
          </a:prstGeom>
          <a:solidFill>
            <a:srgbClr val="CB99CC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4"/>
          <p:cNvSpPr/>
          <p:nvPr/>
        </p:nvSpPr>
        <p:spPr>
          <a:xfrm>
            <a:off x="2874963" y="1320800"/>
            <a:ext cx="950912" cy="95250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4"/>
          <p:cNvSpPr/>
          <p:nvPr/>
        </p:nvSpPr>
        <p:spPr>
          <a:xfrm>
            <a:off x="1866900" y="1597025"/>
            <a:ext cx="514350" cy="514350"/>
          </a:xfrm>
          <a:prstGeom prst="ellipse">
            <a:avLst/>
          </a:prstGeom>
          <a:solidFill>
            <a:srgbClr val="8CDB27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4"/>
          <p:cNvSpPr/>
          <p:nvPr/>
        </p:nvSpPr>
        <p:spPr>
          <a:xfrm>
            <a:off x="1660525" y="1717675"/>
            <a:ext cx="139700" cy="139700"/>
          </a:xfrm>
          <a:prstGeom prst="ellipse">
            <a:avLst/>
          </a:prstGeom>
          <a:solidFill>
            <a:srgbClr val="E9B915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4"/>
          <p:cNvSpPr/>
          <p:nvPr/>
        </p:nvSpPr>
        <p:spPr>
          <a:xfrm>
            <a:off x="3032125" y="3043238"/>
            <a:ext cx="146050" cy="147637"/>
          </a:xfrm>
          <a:prstGeom prst="ellipse">
            <a:avLst/>
          </a:prstGeom>
          <a:solidFill>
            <a:srgbClr val="BCED6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4"/>
          <p:cNvSpPr/>
          <p:nvPr/>
        </p:nvSpPr>
        <p:spPr>
          <a:xfrm>
            <a:off x="2968625" y="3463925"/>
            <a:ext cx="146050" cy="149225"/>
          </a:xfrm>
          <a:prstGeom prst="ellipse">
            <a:avLst/>
          </a:prstGeom>
          <a:solidFill>
            <a:srgbClr val="B03896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4"/>
          <p:cNvSpPr/>
          <p:nvPr/>
        </p:nvSpPr>
        <p:spPr>
          <a:xfrm>
            <a:off x="3017838" y="3659188"/>
            <a:ext cx="438150" cy="438150"/>
          </a:xfrm>
          <a:prstGeom prst="ellipse">
            <a:avLst/>
          </a:prstGeom>
          <a:solidFill>
            <a:srgbClr val="F0CA6C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4"/>
          <p:cNvSpPr/>
          <p:nvPr/>
        </p:nvSpPr>
        <p:spPr>
          <a:xfrm>
            <a:off x="2746375" y="4121150"/>
            <a:ext cx="315913" cy="322263"/>
          </a:xfrm>
          <a:prstGeom prst="ellipse">
            <a:avLst/>
          </a:prstGeom>
          <a:solidFill>
            <a:srgbClr val="F0CA6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4"/>
          <p:cNvSpPr/>
          <p:nvPr/>
        </p:nvSpPr>
        <p:spPr>
          <a:xfrm>
            <a:off x="2928938" y="4905375"/>
            <a:ext cx="263525" cy="265113"/>
          </a:xfrm>
          <a:prstGeom prst="ellipse">
            <a:avLst/>
          </a:prstGeom>
          <a:solidFill>
            <a:srgbClr val="7BBFA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4"/>
          <p:cNvSpPr/>
          <p:nvPr/>
        </p:nvSpPr>
        <p:spPr>
          <a:xfrm>
            <a:off x="2746375" y="4511675"/>
            <a:ext cx="477838" cy="474663"/>
          </a:xfrm>
          <a:prstGeom prst="ellipse">
            <a:avLst/>
          </a:prstGeom>
          <a:solidFill>
            <a:srgbClr val="EB4544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4"/>
          <p:cNvSpPr/>
          <p:nvPr/>
        </p:nvSpPr>
        <p:spPr>
          <a:xfrm>
            <a:off x="2624138" y="4586288"/>
            <a:ext cx="212725" cy="212725"/>
          </a:xfrm>
          <a:prstGeom prst="ellipse">
            <a:avLst/>
          </a:prstGeom>
          <a:solidFill>
            <a:srgbClr val="8DC65B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4"/>
          <p:cNvSpPr/>
          <p:nvPr/>
        </p:nvSpPr>
        <p:spPr>
          <a:xfrm>
            <a:off x="2322513" y="3795713"/>
            <a:ext cx="604837" cy="604837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4"/>
          <p:cNvSpPr/>
          <p:nvPr/>
        </p:nvSpPr>
        <p:spPr>
          <a:xfrm>
            <a:off x="2800350" y="1133475"/>
            <a:ext cx="463550" cy="463550"/>
          </a:xfrm>
          <a:prstGeom prst="ellipse">
            <a:avLst/>
          </a:prstGeom>
          <a:solidFill>
            <a:srgbClr val="B9DBD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4"/>
          <p:cNvSpPr/>
          <p:nvPr/>
        </p:nvSpPr>
        <p:spPr>
          <a:xfrm>
            <a:off x="3225800" y="2960688"/>
            <a:ext cx="622300" cy="623887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4"/>
          <p:cNvSpPr/>
          <p:nvPr/>
        </p:nvSpPr>
        <p:spPr>
          <a:xfrm>
            <a:off x="2530475" y="2770188"/>
            <a:ext cx="422275" cy="420687"/>
          </a:xfrm>
          <a:prstGeom prst="ellipse">
            <a:avLst/>
          </a:prstGeom>
          <a:solidFill>
            <a:srgbClr val="E27902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4"/>
          <p:cNvSpPr/>
          <p:nvPr/>
        </p:nvSpPr>
        <p:spPr>
          <a:xfrm>
            <a:off x="2373313" y="3076575"/>
            <a:ext cx="574675" cy="57150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4"/>
          <p:cNvSpPr/>
          <p:nvPr/>
        </p:nvSpPr>
        <p:spPr>
          <a:xfrm>
            <a:off x="3082925" y="2016125"/>
            <a:ext cx="1066800" cy="1068388"/>
          </a:xfrm>
          <a:prstGeom prst="ellipse">
            <a:avLst/>
          </a:prstGeom>
          <a:solidFill>
            <a:srgbClr val="EA5514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4"/>
          <p:cNvSpPr/>
          <p:nvPr/>
        </p:nvSpPr>
        <p:spPr>
          <a:xfrm>
            <a:off x="3235325" y="2109291"/>
            <a:ext cx="727075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00"/>
              <a:buFont typeface="Impact"/>
              <a:buNone/>
            </a:pPr>
            <a:r>
              <a:rPr lang="zh-TW" sz="6600" b="0" i="0" u="none" strike="noStrike" cap="none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1</a:t>
            </a:r>
            <a:endParaRPr sz="6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4"/>
          <p:cNvSpPr/>
          <p:nvPr/>
        </p:nvSpPr>
        <p:spPr>
          <a:xfrm>
            <a:off x="4440513" y="2177398"/>
            <a:ext cx="409912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5514"/>
              </a:buClr>
              <a:buSzPts val="6000"/>
              <a:buFont typeface="Arial"/>
              <a:buNone/>
            </a:pPr>
            <a:r>
              <a:rPr lang="zh-TW" sz="6000" b="1" i="0" u="none" strike="noStrike" cap="none">
                <a:solidFill>
                  <a:srgbClr val="EA5514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長官致詞</a:t>
            </a:r>
            <a:endParaRPr sz="6000" b="1" i="0" u="none" strike="noStrike" cap="none">
              <a:solidFill>
                <a:srgbClr val="EA5514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11" name="Google Shape;311;p4"/>
          <p:cNvSpPr/>
          <p:nvPr/>
        </p:nvSpPr>
        <p:spPr>
          <a:xfrm>
            <a:off x="2187658" y="1167103"/>
            <a:ext cx="428625" cy="388648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0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300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300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30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30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300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300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300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300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300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300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300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300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300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300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300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300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300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300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300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300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300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300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30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30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300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300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300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300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300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300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300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300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300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300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063660C-A8B7-46C7-B238-439E243EB2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97" t="5434" r="6312" b="6267"/>
          <a:stretch/>
        </p:blipFill>
        <p:spPr>
          <a:xfrm>
            <a:off x="1536700" y="-120650"/>
            <a:ext cx="6108700" cy="534035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29"/>
          <p:cNvSpPr/>
          <p:nvPr/>
        </p:nvSpPr>
        <p:spPr>
          <a:xfrm>
            <a:off x="1083990" y="265543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3" name="Google Shape;793;p29"/>
          <p:cNvSpPr/>
          <p:nvPr/>
        </p:nvSpPr>
        <p:spPr>
          <a:xfrm>
            <a:off x="118789" y="405243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4" name="Google Shape;794;p29"/>
          <p:cNvSpPr/>
          <p:nvPr/>
        </p:nvSpPr>
        <p:spPr>
          <a:xfrm>
            <a:off x="382315" y="576693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5" name="Google Shape;795;p29"/>
          <p:cNvSpPr/>
          <p:nvPr/>
        </p:nvSpPr>
        <p:spPr>
          <a:xfrm>
            <a:off x="561702" y="387780"/>
            <a:ext cx="458788" cy="450850"/>
          </a:xfrm>
          <a:prstGeom prst="ellipse">
            <a:avLst/>
          </a:prstGeom>
          <a:solidFill>
            <a:srgbClr val="FF000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6" name="Google Shape;796;p29"/>
          <p:cNvSpPr/>
          <p:nvPr/>
        </p:nvSpPr>
        <p:spPr>
          <a:xfrm>
            <a:off x="1331640" y="305428"/>
            <a:ext cx="4473624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000"/>
              <a:buFont typeface="Calibri"/>
              <a:buNone/>
            </a:pPr>
            <a:r>
              <a:rPr lang="zh-TW" sz="40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場地使用注意事項</a:t>
            </a:r>
            <a:endParaRPr sz="4000" b="1" i="0" u="none" strike="noStrike" cap="none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97" name="Google Shape;797;p29"/>
          <p:cNvSpPr/>
          <p:nvPr/>
        </p:nvSpPr>
        <p:spPr>
          <a:xfrm>
            <a:off x="382315" y="1191946"/>
            <a:ext cx="8561659" cy="3277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indent="-342900">
              <a:buClr>
                <a:srgbClr val="0070C0"/>
              </a:buClr>
              <a:buSzPts val="2200"/>
              <a:buFont typeface="Noto Sans Symbols"/>
              <a:buChar char="●"/>
            </a:pPr>
            <a:r>
              <a:rPr lang="zh-TW" sz="2300" b="1" dirty="0">
                <a:solidFill>
                  <a:srgbClr val="0070C0"/>
                </a:solidFill>
                <a:sym typeface="Arial"/>
              </a:rPr>
              <a:t>除場地規劃作為相關工作人員用餐空間之外，</a:t>
            </a:r>
            <a:r>
              <a:rPr lang="zh-TW" altLang="en-US" sz="2300" b="1" dirty="0">
                <a:solidFill>
                  <a:srgbClr val="0070C0"/>
                </a:solidFill>
              </a:rPr>
              <a:t>休息區</a:t>
            </a:r>
            <a:r>
              <a:rPr lang="en-US" altLang="zh-TW" sz="2300" b="1" dirty="0">
                <a:solidFill>
                  <a:srgbClr val="0070C0"/>
                </a:solidFill>
              </a:rPr>
              <a:t>(</a:t>
            </a:r>
            <a:r>
              <a:rPr lang="zh-TW" altLang="en-US" sz="2300" b="1" dirty="0">
                <a:solidFill>
                  <a:srgbClr val="0070C0"/>
                </a:solidFill>
              </a:rPr>
              <a:t>戶外</a:t>
            </a:r>
            <a:r>
              <a:rPr lang="en-US" altLang="zh-TW" sz="2300" b="1" dirty="0">
                <a:solidFill>
                  <a:srgbClr val="0070C0"/>
                </a:solidFill>
              </a:rPr>
              <a:t>)</a:t>
            </a:r>
            <a:r>
              <a:rPr lang="zh-TW" altLang="en-US" sz="2300" b="1" dirty="0">
                <a:solidFill>
                  <a:srgbClr val="0070C0"/>
                </a:solidFill>
              </a:rPr>
              <a:t>可以練習與調音，亦可飲食。</a:t>
            </a:r>
          </a:p>
          <a:p>
            <a:pPr marL="342900" indent="-342900">
              <a:buClr>
                <a:srgbClr val="0070C0"/>
              </a:buClr>
              <a:buSzPts val="2200"/>
              <a:buFont typeface="Noto Sans Symbols"/>
              <a:buChar char="●"/>
            </a:pPr>
            <a:r>
              <a:rPr lang="zh-TW" altLang="en-US" sz="2300" b="1" dirty="0">
                <a:solidFill>
                  <a:srgbClr val="0070C0"/>
                </a:solidFill>
              </a:rPr>
              <a:t>休息區配置請按照大會公告的位置，並聽從工作人員的安排以一隊伍一區塊為原則，嚴禁跨區佔位。</a:t>
            </a:r>
            <a:endParaRPr sz="2300" b="1" dirty="0">
              <a:solidFill>
                <a:srgbClr val="FF0000"/>
              </a:solidFill>
              <a:sym typeface="Arial"/>
            </a:endParaRPr>
          </a:p>
          <a:p>
            <a:pPr marL="342900" indent="-342900">
              <a:buClr>
                <a:srgbClr val="0070C0"/>
              </a:buClr>
              <a:buSzPts val="2200"/>
              <a:buFont typeface="Noto Sans Symbols"/>
              <a:buChar char="●"/>
            </a:pPr>
            <a:r>
              <a:rPr lang="zh-TW" altLang="en-US" sz="2300" b="1" dirty="0">
                <a:solidFill>
                  <a:srgbClr val="FF0000"/>
                </a:solidFill>
              </a:rPr>
              <a:t>休息區用餐時請協助維持整潔，請做好廚餘處理及資源回收</a:t>
            </a:r>
            <a:r>
              <a:rPr lang="zh-TW" altLang="en-US" sz="2300" b="1" dirty="0">
                <a:solidFill>
                  <a:srgbClr val="0070C0"/>
                </a:solidFill>
              </a:rPr>
              <a:t>。</a:t>
            </a:r>
            <a:endParaRPr sz="2300" b="1" i="0" u="none" strike="noStrike" cap="none" dirty="0">
              <a:solidFill>
                <a:srgbClr val="0070C0"/>
              </a:solidFill>
              <a:sym typeface="Arial"/>
            </a:endParaRPr>
          </a:p>
          <a:p>
            <a:pPr marL="342900" indent="-342900">
              <a:buClr>
                <a:srgbClr val="0070C0"/>
              </a:buClr>
              <a:buSzPts val="2200"/>
              <a:buFont typeface="Noto Sans Symbols"/>
              <a:buChar char="●"/>
            </a:pPr>
            <a:r>
              <a:rPr lang="zh-TW" sz="2300" b="1" dirty="0">
                <a:solidFill>
                  <a:srgbClr val="0070C0"/>
                </a:solidFill>
                <a:sym typeface="Arial"/>
              </a:rPr>
              <a:t>當天換裝不方便，請各隊伍先換好服裝再至比賽現場</a:t>
            </a:r>
            <a:r>
              <a:rPr lang="zh-TW" altLang="en-US" sz="2300" b="1" dirty="0">
                <a:solidFill>
                  <a:srgbClr val="0070C0"/>
                </a:solidFill>
              </a:rPr>
              <a:t>。</a:t>
            </a:r>
            <a:endParaRPr sz="2300" dirty="0"/>
          </a:p>
          <a:p>
            <a:pPr marL="342900" indent="-342900">
              <a:buClr>
                <a:srgbClr val="0070C0"/>
              </a:buClr>
              <a:buSzPts val="2200"/>
              <a:buFont typeface="Noto Sans Symbols"/>
              <a:buChar char="●"/>
            </a:pPr>
            <a:r>
              <a:rPr lang="zh-TW" sz="2300" b="1" dirty="0">
                <a:solidFill>
                  <a:srgbClr val="0070C0"/>
                </a:solidFill>
                <a:sym typeface="Arial"/>
              </a:rPr>
              <a:t>廁所位置：清風樓一、二樓</a:t>
            </a:r>
            <a:r>
              <a:rPr lang="zh-TW" altLang="en-US" sz="2300" b="1" dirty="0">
                <a:solidFill>
                  <a:srgbClr val="0070C0"/>
                </a:solidFill>
              </a:rPr>
              <a:t>。</a:t>
            </a:r>
            <a:endParaRPr sz="2300" b="1" dirty="0">
              <a:solidFill>
                <a:srgbClr val="0070C0"/>
              </a:solidFill>
              <a:sym typeface="Arial"/>
            </a:endParaRPr>
          </a:p>
          <a:p>
            <a:pPr marL="342900" indent="-342900">
              <a:buClr>
                <a:srgbClr val="0070C0"/>
              </a:buClr>
              <a:buSzPts val="2200"/>
              <a:buFont typeface="Noto Sans Symbols"/>
              <a:buChar char="●"/>
            </a:pPr>
            <a:r>
              <a:rPr lang="zh-TW" sz="2300" b="1" dirty="0">
                <a:solidFill>
                  <a:srgbClr val="0070C0"/>
                </a:solidFill>
                <a:sym typeface="Arial"/>
              </a:rPr>
              <a:t>當天場內比賽情形會採直播方式 (</a:t>
            </a:r>
            <a:r>
              <a:rPr lang="zh-TW" altLang="en-US" sz="2300" b="1" dirty="0">
                <a:solidFill>
                  <a:srgbClr val="0070C0"/>
                </a:solidFill>
                <a:sym typeface="Arial"/>
              </a:rPr>
              <a:t>演藝廳入口處</a:t>
            </a:r>
            <a:r>
              <a:rPr lang="zh-TW" sz="2300" b="1" dirty="0">
                <a:solidFill>
                  <a:srgbClr val="0070C0"/>
                </a:solidFill>
                <a:sym typeface="Arial"/>
              </a:rPr>
              <a:t>張貼QR code) </a:t>
            </a:r>
            <a:r>
              <a:rPr lang="zh-TW" altLang="en-US" sz="2300" b="1" dirty="0">
                <a:solidFill>
                  <a:srgbClr val="0070C0"/>
                </a:solidFill>
              </a:rPr>
              <a:t>。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200"/>
              <a:buFont typeface="Noto Sans Symbols"/>
              <a:buChar char="●"/>
            </a:pPr>
            <a:endParaRPr sz="2300" b="1" dirty="0">
              <a:solidFill>
                <a:srgbClr val="0070C0"/>
              </a:solidFill>
              <a:sym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30"/>
          <p:cNvSpPr/>
          <p:nvPr/>
        </p:nvSpPr>
        <p:spPr>
          <a:xfrm>
            <a:off x="858838" y="103188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5" name="Google Shape;805;p30"/>
          <p:cNvSpPr/>
          <p:nvPr/>
        </p:nvSpPr>
        <p:spPr>
          <a:xfrm>
            <a:off x="-106363" y="242888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6" name="Google Shape;806;p30"/>
          <p:cNvSpPr/>
          <p:nvPr/>
        </p:nvSpPr>
        <p:spPr>
          <a:xfrm>
            <a:off x="157163" y="414338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7" name="Google Shape;807;p30"/>
          <p:cNvSpPr/>
          <p:nvPr/>
        </p:nvSpPr>
        <p:spPr>
          <a:xfrm>
            <a:off x="336550" y="225425"/>
            <a:ext cx="458788" cy="450850"/>
          </a:xfrm>
          <a:prstGeom prst="ellipse">
            <a:avLst/>
          </a:prstGeom>
          <a:solidFill>
            <a:srgbClr val="FF000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8" name="Google Shape;808;p30"/>
          <p:cNvSpPr/>
          <p:nvPr/>
        </p:nvSpPr>
        <p:spPr>
          <a:xfrm>
            <a:off x="1106488" y="236736"/>
            <a:ext cx="3260725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000"/>
              <a:buFont typeface="Calibri"/>
              <a:buNone/>
            </a:pPr>
            <a:r>
              <a:rPr lang="zh-TW" sz="40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休息區域</a:t>
            </a:r>
            <a:endParaRPr sz="4000" b="1" i="0" u="none" strike="noStrike" cap="none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810" name="Google Shape;810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330" y="1245188"/>
            <a:ext cx="4629587" cy="3381078"/>
          </a:xfrm>
          <a:prstGeom prst="roundRect">
            <a:avLst/>
          </a:prstGeom>
          <a:noFill/>
          <a:ln>
            <a:noFill/>
          </a:ln>
        </p:spPr>
      </p:pic>
      <p:grpSp>
        <p:nvGrpSpPr>
          <p:cNvPr id="811" name="Google Shape;811;p30"/>
          <p:cNvGrpSpPr/>
          <p:nvPr/>
        </p:nvGrpSpPr>
        <p:grpSpPr>
          <a:xfrm>
            <a:off x="424137" y="2570956"/>
            <a:ext cx="3355775" cy="1838527"/>
            <a:chOff x="0" y="0"/>
            <a:chExt cx="4808587" cy="2781300"/>
          </a:xfrm>
        </p:grpSpPr>
        <p:cxnSp>
          <p:nvCxnSpPr>
            <p:cNvPr id="812" name="Google Shape;812;p30"/>
            <p:cNvCxnSpPr/>
            <p:nvPr/>
          </p:nvCxnSpPr>
          <p:spPr>
            <a:xfrm>
              <a:off x="0" y="685800"/>
              <a:ext cx="2085975" cy="2095500"/>
            </a:xfrm>
            <a:prstGeom prst="straightConnector1">
              <a:avLst/>
            </a:prstGeom>
            <a:noFill/>
            <a:ln w="5715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813" name="Google Shape;813;p30"/>
            <p:cNvSpPr/>
            <p:nvPr/>
          </p:nvSpPr>
          <p:spPr>
            <a:xfrm>
              <a:off x="2038350" y="0"/>
              <a:ext cx="2770237" cy="2781300"/>
            </a:xfrm>
            <a:custGeom>
              <a:avLst/>
              <a:gdLst/>
              <a:ahLst/>
              <a:cxnLst/>
              <a:rect l="l" t="t" r="r" b="b"/>
              <a:pathLst>
                <a:path w="2770237" h="2781300" extrusionOk="0">
                  <a:moveTo>
                    <a:pt x="0" y="2781300"/>
                  </a:moveTo>
                  <a:cubicBezTo>
                    <a:pt x="1324769" y="1960562"/>
                    <a:pt x="2649538" y="1139825"/>
                    <a:pt x="2762250" y="676275"/>
                  </a:cubicBezTo>
                  <a:cubicBezTo>
                    <a:pt x="2874962" y="212725"/>
                    <a:pt x="1775618" y="106362"/>
                    <a:pt x="676275" y="0"/>
                  </a:cubicBezTo>
                </a:path>
              </a:pathLst>
            </a:custGeom>
            <a:noFill/>
            <a:ln w="5715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14;p30"/>
            <p:cNvSpPr/>
            <p:nvPr/>
          </p:nvSpPr>
          <p:spPr>
            <a:xfrm>
              <a:off x="38100" y="28575"/>
              <a:ext cx="2714625" cy="677497"/>
            </a:xfrm>
            <a:custGeom>
              <a:avLst/>
              <a:gdLst/>
              <a:ahLst/>
              <a:cxnLst/>
              <a:rect l="l" t="t" r="r" b="b"/>
              <a:pathLst>
                <a:path w="2714625" h="677497" extrusionOk="0">
                  <a:moveTo>
                    <a:pt x="0" y="677497"/>
                  </a:moveTo>
                  <a:cubicBezTo>
                    <a:pt x="729456" y="637015"/>
                    <a:pt x="1458913" y="596534"/>
                    <a:pt x="1704975" y="496522"/>
                  </a:cubicBezTo>
                  <a:cubicBezTo>
                    <a:pt x="1951038" y="396509"/>
                    <a:pt x="1308100" y="159972"/>
                    <a:pt x="1476375" y="77422"/>
                  </a:cubicBezTo>
                  <a:cubicBezTo>
                    <a:pt x="1644650" y="-5128"/>
                    <a:pt x="2179637" y="-1953"/>
                    <a:pt x="2714625" y="1222"/>
                  </a:cubicBezTo>
                </a:path>
              </a:pathLst>
            </a:custGeom>
            <a:noFill/>
            <a:ln w="5715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5620D914-D53E-4816-AF84-2F9236EC5C86}"/>
              </a:ext>
            </a:extLst>
          </p:cNvPr>
          <p:cNvSpPr txBox="1"/>
          <p:nvPr/>
        </p:nvSpPr>
        <p:spPr>
          <a:xfrm>
            <a:off x="1801104" y="296141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800" b="1" dirty="0">
                <a:solidFill>
                  <a:srgbClr val="FF0000"/>
                </a:solidFill>
              </a:rPr>
              <a:t>休息區</a:t>
            </a:r>
          </a:p>
        </p:txBody>
      </p:sp>
      <p:pic>
        <p:nvPicPr>
          <p:cNvPr id="18" name="Google Shape;809;p30">
            <a:extLst>
              <a:ext uri="{FF2B5EF4-FFF2-40B4-BE49-F238E27FC236}">
                <a16:creationId xmlns:a16="http://schemas.microsoft.com/office/drawing/2014/main" id="{B51BE634-DE93-4247-89DE-CB3F33CE458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33341" t="22761" r="2547" b="21346"/>
          <a:stretch/>
        </p:blipFill>
        <p:spPr>
          <a:xfrm>
            <a:off x="4860106" y="1885781"/>
            <a:ext cx="4093394" cy="27404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oogle Shape;815;p30">
            <a:extLst>
              <a:ext uri="{FF2B5EF4-FFF2-40B4-BE49-F238E27FC236}">
                <a16:creationId xmlns:a16="http://schemas.microsoft.com/office/drawing/2014/main" id="{D0D362B0-2D9C-4769-883E-00429D7394CA}"/>
              </a:ext>
            </a:extLst>
          </p:cNvPr>
          <p:cNvGrpSpPr/>
          <p:nvPr/>
        </p:nvGrpSpPr>
        <p:grpSpPr>
          <a:xfrm>
            <a:off x="5502882" y="2924747"/>
            <a:ext cx="3343233" cy="1354538"/>
            <a:chOff x="0" y="0"/>
            <a:chExt cx="5019776" cy="1508125"/>
          </a:xfrm>
        </p:grpSpPr>
        <p:cxnSp>
          <p:nvCxnSpPr>
            <p:cNvPr id="20" name="Google Shape;816;p30">
              <a:extLst>
                <a:ext uri="{FF2B5EF4-FFF2-40B4-BE49-F238E27FC236}">
                  <a16:creationId xmlns:a16="http://schemas.microsoft.com/office/drawing/2014/main" id="{384C340C-F650-4B11-974F-B405438FFE44}"/>
                </a:ext>
              </a:extLst>
            </p:cNvPr>
            <p:cNvCxnSpPr/>
            <p:nvPr/>
          </p:nvCxnSpPr>
          <p:spPr>
            <a:xfrm>
              <a:off x="0" y="533400"/>
              <a:ext cx="1901825" cy="974725"/>
            </a:xfrm>
            <a:prstGeom prst="straightConnector1">
              <a:avLst/>
            </a:prstGeom>
            <a:noFill/>
            <a:ln w="5715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1" name="Google Shape;817;p30">
              <a:extLst>
                <a:ext uri="{FF2B5EF4-FFF2-40B4-BE49-F238E27FC236}">
                  <a16:creationId xmlns:a16="http://schemas.microsoft.com/office/drawing/2014/main" id="{A089766D-BCE0-4515-8EC5-2AB9B65B3DE9}"/>
                </a:ext>
              </a:extLst>
            </p:cNvPr>
            <p:cNvSpPr/>
            <p:nvPr/>
          </p:nvSpPr>
          <p:spPr>
            <a:xfrm>
              <a:off x="76200" y="0"/>
              <a:ext cx="4943576" cy="1495286"/>
            </a:xfrm>
            <a:custGeom>
              <a:avLst/>
              <a:gdLst/>
              <a:ahLst/>
              <a:cxnLst/>
              <a:rect l="l" t="t" r="r" b="b"/>
              <a:pathLst>
                <a:path w="4943576" h="1495286" extrusionOk="0">
                  <a:moveTo>
                    <a:pt x="0" y="571361"/>
                  </a:moveTo>
                  <a:cubicBezTo>
                    <a:pt x="1112044" y="435629"/>
                    <a:pt x="2224088" y="299898"/>
                    <a:pt x="2657475" y="209411"/>
                  </a:cubicBezTo>
                  <a:cubicBezTo>
                    <a:pt x="3090862" y="118924"/>
                    <a:pt x="2470150" y="60186"/>
                    <a:pt x="2600325" y="28436"/>
                  </a:cubicBezTo>
                  <a:cubicBezTo>
                    <a:pt x="2730500" y="-3314"/>
                    <a:pt x="3087687" y="-11252"/>
                    <a:pt x="3438525" y="18911"/>
                  </a:cubicBezTo>
                  <a:cubicBezTo>
                    <a:pt x="3789363" y="49074"/>
                    <a:pt x="4503738" y="64949"/>
                    <a:pt x="4705350" y="209411"/>
                  </a:cubicBezTo>
                  <a:cubicBezTo>
                    <a:pt x="4906962" y="353873"/>
                    <a:pt x="5146675" y="671374"/>
                    <a:pt x="4648200" y="885686"/>
                  </a:cubicBezTo>
                  <a:cubicBezTo>
                    <a:pt x="4149725" y="1099999"/>
                    <a:pt x="2932112" y="1297642"/>
                    <a:pt x="1714500" y="1495286"/>
                  </a:cubicBezTo>
                </a:path>
              </a:pathLst>
            </a:custGeom>
            <a:noFill/>
            <a:ln w="5715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9EA4304A-6E05-48B2-A9D9-D97EBD1C3A07}"/>
              </a:ext>
            </a:extLst>
          </p:cNvPr>
          <p:cNvSpPr txBox="1"/>
          <p:nvPr/>
        </p:nvSpPr>
        <p:spPr>
          <a:xfrm>
            <a:off x="6835183" y="340382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800" b="1" dirty="0">
                <a:solidFill>
                  <a:srgbClr val="FF0000"/>
                </a:solidFill>
              </a:rPr>
              <a:t>休息區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32"/>
          <p:cNvSpPr/>
          <p:nvPr/>
        </p:nvSpPr>
        <p:spPr>
          <a:xfrm>
            <a:off x="1563688" y="-1133475"/>
            <a:ext cx="1892300" cy="1895475"/>
          </a:xfrm>
          <a:prstGeom prst="ellipse">
            <a:avLst/>
          </a:prstGeom>
          <a:solidFill>
            <a:srgbClr val="BAE36B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8" name="Google Shape;838;p32"/>
          <p:cNvSpPr/>
          <p:nvPr/>
        </p:nvSpPr>
        <p:spPr>
          <a:xfrm>
            <a:off x="3559175" y="46038"/>
            <a:ext cx="292100" cy="292100"/>
          </a:xfrm>
          <a:prstGeom prst="ellipse">
            <a:avLst/>
          </a:prstGeom>
          <a:solidFill>
            <a:srgbClr val="6EAB1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9" name="Google Shape;839;p32"/>
          <p:cNvSpPr/>
          <p:nvPr/>
        </p:nvSpPr>
        <p:spPr>
          <a:xfrm>
            <a:off x="1057275" y="274638"/>
            <a:ext cx="1276350" cy="1281112"/>
          </a:xfrm>
          <a:prstGeom prst="ellipse">
            <a:avLst/>
          </a:prstGeom>
          <a:solidFill>
            <a:srgbClr val="B9DBD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0" name="Google Shape;840;p32"/>
          <p:cNvSpPr/>
          <p:nvPr/>
        </p:nvSpPr>
        <p:spPr>
          <a:xfrm>
            <a:off x="2762250" y="192088"/>
            <a:ext cx="781050" cy="781050"/>
          </a:xfrm>
          <a:prstGeom prst="ellipse">
            <a:avLst/>
          </a:prstGeom>
          <a:solidFill>
            <a:srgbClr val="ED9B38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1" name="Google Shape;841;p32"/>
          <p:cNvSpPr/>
          <p:nvPr/>
        </p:nvSpPr>
        <p:spPr>
          <a:xfrm>
            <a:off x="3941763" y="-185738"/>
            <a:ext cx="381000" cy="377826"/>
          </a:xfrm>
          <a:prstGeom prst="ellipse">
            <a:avLst/>
          </a:prstGeom>
          <a:solidFill>
            <a:srgbClr val="F5EA9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2" name="Google Shape;842;p32"/>
          <p:cNvSpPr/>
          <p:nvPr/>
        </p:nvSpPr>
        <p:spPr>
          <a:xfrm>
            <a:off x="3603625" y="252413"/>
            <a:ext cx="1204913" cy="1209675"/>
          </a:xfrm>
          <a:prstGeom prst="ellipse">
            <a:avLst/>
          </a:prstGeom>
          <a:solidFill>
            <a:srgbClr val="D8AEAF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3" name="Google Shape;843;p32"/>
          <p:cNvSpPr/>
          <p:nvPr/>
        </p:nvSpPr>
        <p:spPr>
          <a:xfrm>
            <a:off x="1952625" y="1914525"/>
            <a:ext cx="1016000" cy="1017588"/>
          </a:xfrm>
          <a:prstGeom prst="ellipse">
            <a:avLst/>
          </a:prstGeom>
          <a:solidFill>
            <a:srgbClr val="A5C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4" name="Google Shape;844;p32"/>
          <p:cNvSpPr/>
          <p:nvPr/>
        </p:nvSpPr>
        <p:spPr>
          <a:xfrm>
            <a:off x="4541838" y="311150"/>
            <a:ext cx="215900" cy="215900"/>
          </a:xfrm>
          <a:prstGeom prst="ellipse">
            <a:avLst/>
          </a:prstGeom>
          <a:solidFill>
            <a:srgbClr val="BDED6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5" name="Google Shape;845;p32"/>
          <p:cNvSpPr/>
          <p:nvPr/>
        </p:nvSpPr>
        <p:spPr>
          <a:xfrm>
            <a:off x="4119563" y="1560513"/>
            <a:ext cx="215900" cy="215900"/>
          </a:xfrm>
          <a:prstGeom prst="ellipse">
            <a:avLst/>
          </a:prstGeom>
          <a:solidFill>
            <a:srgbClr val="BCED61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6" name="Google Shape;846;p32"/>
          <p:cNvSpPr/>
          <p:nvPr/>
        </p:nvSpPr>
        <p:spPr>
          <a:xfrm>
            <a:off x="3636963" y="1527175"/>
            <a:ext cx="377825" cy="379413"/>
          </a:xfrm>
          <a:prstGeom prst="ellipse">
            <a:avLst/>
          </a:prstGeom>
          <a:solidFill>
            <a:srgbClr val="CB99CC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7" name="Google Shape;847;p32"/>
          <p:cNvSpPr/>
          <p:nvPr/>
        </p:nvSpPr>
        <p:spPr>
          <a:xfrm>
            <a:off x="2874963" y="1320800"/>
            <a:ext cx="950912" cy="95250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8" name="Google Shape;848;p32"/>
          <p:cNvSpPr/>
          <p:nvPr/>
        </p:nvSpPr>
        <p:spPr>
          <a:xfrm>
            <a:off x="1866900" y="1597025"/>
            <a:ext cx="514350" cy="514350"/>
          </a:xfrm>
          <a:prstGeom prst="ellipse">
            <a:avLst/>
          </a:prstGeom>
          <a:solidFill>
            <a:srgbClr val="8CDB27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9" name="Google Shape;849;p32"/>
          <p:cNvSpPr/>
          <p:nvPr/>
        </p:nvSpPr>
        <p:spPr>
          <a:xfrm>
            <a:off x="1660525" y="1717675"/>
            <a:ext cx="139700" cy="139700"/>
          </a:xfrm>
          <a:prstGeom prst="ellipse">
            <a:avLst/>
          </a:prstGeom>
          <a:solidFill>
            <a:srgbClr val="E9B915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0" name="Google Shape;850;p32"/>
          <p:cNvSpPr/>
          <p:nvPr/>
        </p:nvSpPr>
        <p:spPr>
          <a:xfrm>
            <a:off x="3032125" y="3043238"/>
            <a:ext cx="146050" cy="147637"/>
          </a:xfrm>
          <a:prstGeom prst="ellipse">
            <a:avLst/>
          </a:prstGeom>
          <a:solidFill>
            <a:srgbClr val="BCED6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1" name="Google Shape;851;p32"/>
          <p:cNvSpPr/>
          <p:nvPr/>
        </p:nvSpPr>
        <p:spPr>
          <a:xfrm>
            <a:off x="2968625" y="3463925"/>
            <a:ext cx="146050" cy="149225"/>
          </a:xfrm>
          <a:prstGeom prst="ellipse">
            <a:avLst/>
          </a:prstGeom>
          <a:solidFill>
            <a:srgbClr val="B03896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2" name="Google Shape;852;p32"/>
          <p:cNvSpPr/>
          <p:nvPr/>
        </p:nvSpPr>
        <p:spPr>
          <a:xfrm>
            <a:off x="3017838" y="3659188"/>
            <a:ext cx="438150" cy="438150"/>
          </a:xfrm>
          <a:prstGeom prst="ellipse">
            <a:avLst/>
          </a:prstGeom>
          <a:solidFill>
            <a:srgbClr val="F0CA6C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3" name="Google Shape;853;p32"/>
          <p:cNvSpPr/>
          <p:nvPr/>
        </p:nvSpPr>
        <p:spPr>
          <a:xfrm>
            <a:off x="2746375" y="4121150"/>
            <a:ext cx="315913" cy="322263"/>
          </a:xfrm>
          <a:prstGeom prst="ellipse">
            <a:avLst/>
          </a:prstGeom>
          <a:solidFill>
            <a:srgbClr val="F0CA6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4" name="Google Shape;854;p32"/>
          <p:cNvSpPr/>
          <p:nvPr/>
        </p:nvSpPr>
        <p:spPr>
          <a:xfrm>
            <a:off x="2928938" y="4905375"/>
            <a:ext cx="263525" cy="265113"/>
          </a:xfrm>
          <a:prstGeom prst="ellipse">
            <a:avLst/>
          </a:prstGeom>
          <a:solidFill>
            <a:srgbClr val="7BBFA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5" name="Google Shape;855;p32"/>
          <p:cNvSpPr/>
          <p:nvPr/>
        </p:nvSpPr>
        <p:spPr>
          <a:xfrm>
            <a:off x="2746375" y="4511675"/>
            <a:ext cx="477838" cy="474663"/>
          </a:xfrm>
          <a:prstGeom prst="ellipse">
            <a:avLst/>
          </a:prstGeom>
          <a:solidFill>
            <a:srgbClr val="EB4544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6" name="Google Shape;856;p32"/>
          <p:cNvSpPr/>
          <p:nvPr/>
        </p:nvSpPr>
        <p:spPr>
          <a:xfrm>
            <a:off x="2624138" y="4586288"/>
            <a:ext cx="212725" cy="212725"/>
          </a:xfrm>
          <a:prstGeom prst="ellipse">
            <a:avLst/>
          </a:prstGeom>
          <a:solidFill>
            <a:srgbClr val="8DC65B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7" name="Google Shape;857;p32"/>
          <p:cNvSpPr/>
          <p:nvPr/>
        </p:nvSpPr>
        <p:spPr>
          <a:xfrm>
            <a:off x="2322513" y="3795713"/>
            <a:ext cx="604837" cy="604837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8" name="Google Shape;858;p32"/>
          <p:cNvSpPr/>
          <p:nvPr/>
        </p:nvSpPr>
        <p:spPr>
          <a:xfrm>
            <a:off x="2800350" y="1133475"/>
            <a:ext cx="463550" cy="463550"/>
          </a:xfrm>
          <a:prstGeom prst="ellipse">
            <a:avLst/>
          </a:prstGeom>
          <a:solidFill>
            <a:srgbClr val="B9DBD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9" name="Google Shape;859;p32"/>
          <p:cNvSpPr/>
          <p:nvPr/>
        </p:nvSpPr>
        <p:spPr>
          <a:xfrm>
            <a:off x="3225800" y="2960688"/>
            <a:ext cx="622300" cy="623887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0" name="Google Shape;860;p32"/>
          <p:cNvSpPr/>
          <p:nvPr/>
        </p:nvSpPr>
        <p:spPr>
          <a:xfrm>
            <a:off x="2530475" y="2770188"/>
            <a:ext cx="422275" cy="420687"/>
          </a:xfrm>
          <a:prstGeom prst="ellipse">
            <a:avLst/>
          </a:prstGeom>
          <a:solidFill>
            <a:srgbClr val="E27902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1" name="Google Shape;861;p32"/>
          <p:cNvSpPr/>
          <p:nvPr/>
        </p:nvSpPr>
        <p:spPr>
          <a:xfrm>
            <a:off x="2373313" y="3076575"/>
            <a:ext cx="574675" cy="57150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2" name="Google Shape;862;p32"/>
          <p:cNvSpPr/>
          <p:nvPr/>
        </p:nvSpPr>
        <p:spPr>
          <a:xfrm>
            <a:off x="3082925" y="2016125"/>
            <a:ext cx="1066800" cy="1068388"/>
          </a:xfrm>
          <a:prstGeom prst="ellipse">
            <a:avLst/>
          </a:prstGeom>
          <a:solidFill>
            <a:srgbClr val="7030A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3" name="Google Shape;863;p32"/>
          <p:cNvSpPr/>
          <p:nvPr/>
        </p:nvSpPr>
        <p:spPr>
          <a:xfrm>
            <a:off x="3188494" y="2193449"/>
            <a:ext cx="896937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Impact"/>
              <a:buNone/>
            </a:pPr>
            <a:r>
              <a:rPr lang="zh-TW" sz="4800" b="0" i="0" u="none" strike="noStrike" cap="none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2-5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4" name="Google Shape;864;p32"/>
          <p:cNvSpPr/>
          <p:nvPr/>
        </p:nvSpPr>
        <p:spPr>
          <a:xfrm>
            <a:off x="4422775" y="2120404"/>
            <a:ext cx="409912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6000"/>
              <a:buFont typeface="Arial"/>
              <a:buNone/>
            </a:pPr>
            <a:r>
              <a:rPr lang="zh-TW" sz="6000" b="1" i="0" u="none" strike="noStrike" cap="none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報到事項</a:t>
            </a:r>
            <a:endParaRPr sz="6000" b="1" i="0" u="none" strike="noStrike" cap="none">
              <a:solidFill>
                <a:srgbClr val="7030A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867" name="Google Shape;867;p32"/>
          <p:cNvSpPr/>
          <p:nvPr/>
        </p:nvSpPr>
        <p:spPr>
          <a:xfrm>
            <a:off x="2187658" y="1167103"/>
            <a:ext cx="428625" cy="388648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8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/>
                                        <p:tgtEl>
                                          <p:spTgt spid="8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/>
                                        <p:tgtEl>
                                          <p:spTgt spid="8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8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/>
                                        <p:tgtEl>
                                          <p:spTgt spid="8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8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/>
                                        <p:tgtEl>
                                          <p:spTgt spid="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/>
                                        <p:tgtEl>
                                          <p:spTgt spid="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"/>
                                        <p:tgtEl>
                                          <p:spTgt spid="8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"/>
                                        <p:tgtEl>
                                          <p:spTgt spid="8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"/>
                                        <p:tgtEl>
                                          <p:spTgt spid="8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"/>
                                        <p:tgtEl>
                                          <p:spTgt spid="8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"/>
                                        <p:tgtEl>
                                          <p:spTgt spid="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"/>
                                        <p:tgtEl>
                                          <p:spTgt spid="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"/>
                                        <p:tgtEl>
                                          <p:spTgt spid="8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"/>
                                        <p:tgtEl>
                                          <p:spTgt spid="8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00"/>
                                        <p:tgtEl>
                                          <p:spTgt spid="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"/>
                                        <p:tgtEl>
                                          <p:spTgt spid="8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"/>
                                        <p:tgtEl>
                                          <p:spTgt spid="8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"/>
                                        <p:tgtEl>
                                          <p:spTgt spid="8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"/>
                                        <p:tgtEl>
                                          <p:spTgt spid="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"/>
                                        <p:tgtEl>
                                          <p:spTgt spid="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300"/>
                                        <p:tgtEl>
                                          <p:spTgt spid="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300"/>
                                        <p:tgtEl>
                                          <p:spTgt spid="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300"/>
                                        <p:tgtEl>
                                          <p:spTgt spid="8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300"/>
                                        <p:tgtEl>
                                          <p:spTgt spid="8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300"/>
                                        <p:tgtEl>
                                          <p:spTgt spid="8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300"/>
                                        <p:tgtEl>
                                          <p:spTgt spid="8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300"/>
                                        <p:tgtEl>
                                          <p:spTgt spid="8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300"/>
                                        <p:tgtEl>
                                          <p:spTgt spid="8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300"/>
                                        <p:tgtEl>
                                          <p:spTgt spid="8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300"/>
                                        <p:tgtEl>
                                          <p:spTgt spid="8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300"/>
                                        <p:tgtEl>
                                          <p:spTgt spid="8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300"/>
                                        <p:tgtEl>
                                          <p:spTgt spid="8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300"/>
                                        <p:tgtEl>
                                          <p:spTgt spid="8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300"/>
                                        <p:tgtEl>
                                          <p:spTgt spid="8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300"/>
                                        <p:tgtEl>
                                          <p:spTgt spid="8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300"/>
                                        <p:tgtEl>
                                          <p:spTgt spid="8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300"/>
                                        <p:tgtEl>
                                          <p:spTgt spid="8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300"/>
                                        <p:tgtEl>
                                          <p:spTgt spid="8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300"/>
                                        <p:tgtEl>
                                          <p:spTgt spid="8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300"/>
                                        <p:tgtEl>
                                          <p:spTgt spid="8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300"/>
                                        <p:tgtEl>
                                          <p:spTgt spid="8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300"/>
                                        <p:tgtEl>
                                          <p:spTgt spid="8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300"/>
                                        <p:tgtEl>
                                          <p:spTgt spid="8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300"/>
                                        <p:tgtEl>
                                          <p:spTgt spid="8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300"/>
                                        <p:tgtEl>
                                          <p:spTgt spid="8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300"/>
                                        <p:tgtEl>
                                          <p:spTgt spid="8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300"/>
                                        <p:tgtEl>
                                          <p:spTgt spid="8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300"/>
                                        <p:tgtEl>
                                          <p:spTgt spid="8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300"/>
                                        <p:tgtEl>
                                          <p:spTgt spid="8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300"/>
                                        <p:tgtEl>
                                          <p:spTgt spid="8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300"/>
                                        <p:tgtEl>
                                          <p:spTgt spid="8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300"/>
                                        <p:tgtEl>
                                          <p:spTgt spid="8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8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300"/>
                                        <p:tgtEl>
                                          <p:spTgt spid="8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300"/>
                                        <p:tgtEl>
                                          <p:spTgt spid="8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33"/>
          <p:cNvSpPr/>
          <p:nvPr/>
        </p:nvSpPr>
        <p:spPr>
          <a:xfrm>
            <a:off x="858838" y="103188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5" name="Google Shape;875;p33"/>
          <p:cNvSpPr/>
          <p:nvPr/>
        </p:nvSpPr>
        <p:spPr>
          <a:xfrm>
            <a:off x="-106363" y="242888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6" name="Google Shape;876;p33"/>
          <p:cNvSpPr/>
          <p:nvPr/>
        </p:nvSpPr>
        <p:spPr>
          <a:xfrm>
            <a:off x="157163" y="414338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7" name="Google Shape;877;p33"/>
          <p:cNvSpPr/>
          <p:nvPr/>
        </p:nvSpPr>
        <p:spPr>
          <a:xfrm>
            <a:off x="336550" y="225425"/>
            <a:ext cx="458788" cy="450850"/>
          </a:xfrm>
          <a:prstGeom prst="ellipse">
            <a:avLst/>
          </a:prstGeom>
          <a:solidFill>
            <a:srgbClr val="FF000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8" name="Google Shape;878;p33"/>
          <p:cNvSpPr/>
          <p:nvPr/>
        </p:nvSpPr>
        <p:spPr>
          <a:xfrm>
            <a:off x="1106488" y="236736"/>
            <a:ext cx="3260725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000"/>
              <a:buFont typeface="Calibri"/>
              <a:buNone/>
            </a:pPr>
            <a:r>
              <a:rPr lang="zh-TW" sz="40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報到程序</a:t>
            </a:r>
            <a:endParaRPr sz="4000" b="1" i="0" u="none" strike="noStrike" cap="none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879" name="Google Shape;879;p33"/>
          <p:cNvSpPr/>
          <p:nvPr/>
        </p:nvSpPr>
        <p:spPr>
          <a:xfrm>
            <a:off x="336550" y="1030109"/>
            <a:ext cx="8742136" cy="3908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Noto Sans Symbols"/>
              <a:buChar char="●"/>
            </a:pPr>
            <a:r>
              <a:rPr lang="zh-TW" sz="28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領隊簽到、填聯絡電話</a:t>
            </a:r>
            <a:endParaRPr dirty="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Noto Sans Symbols"/>
              <a:buChar char="●"/>
            </a:pPr>
            <a:r>
              <a:rPr lang="zh-TW" sz="28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繳交：</a:t>
            </a:r>
            <a:endParaRPr lang="en-US" altLang="zh-TW" sz="2800" b="1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Noto Sans Symbols"/>
              <a:buChar char="●"/>
            </a:pPr>
            <a:endParaRPr sz="800" b="1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914400" marR="0" lvl="1" indent="-4572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Wingdings" panose="05000000000000000000" pitchFamily="2" charset="2"/>
              <a:buChar char="ü"/>
            </a:pPr>
            <a:r>
              <a:rPr lang="zh-TW" sz="2400" b="1" i="0" u="none" strike="noStrike" cap="none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參賽者名冊（需有參賽者照片）</a:t>
            </a:r>
            <a:endParaRPr sz="2400" b="1" i="0" u="none" strike="noStrike" cap="none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914400" marR="0" lvl="1" indent="-4572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Wingdings" panose="05000000000000000000" pitchFamily="2" charset="2"/>
              <a:buChar char="ü"/>
            </a:pPr>
            <a:r>
              <a:rPr lang="zh-TW" sz="2400" b="1" i="0" u="none" strike="noStrike" cap="none" dirty="0">
                <a:solidFill>
                  <a:srgbClr val="002060"/>
                </a:solidFill>
                <a:highlight>
                  <a:srgbClr val="FFFF00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繳交貼妥 44 元郵資 A4 信封</a:t>
            </a:r>
            <a:endParaRPr lang="en-US" altLang="zh-TW" sz="2400" b="1" i="0" u="none" strike="noStrike" cap="none" dirty="0">
              <a:solidFill>
                <a:srgbClr val="002060"/>
              </a:solidFill>
              <a:highlight>
                <a:srgbClr val="FFFF00"/>
              </a:highlight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914400" marR="0" lvl="1" indent="-4572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Wingdings" panose="05000000000000000000" pitchFamily="2" charset="2"/>
              <a:buChar char="ü"/>
            </a:pPr>
            <a:endParaRPr sz="800" dirty="0"/>
          </a:p>
          <a:p>
            <a:pPr marL="457200" lvl="0" indent="-457200">
              <a:buClr>
                <a:srgbClr val="002060"/>
              </a:buClr>
              <a:buSzPts val="2800"/>
              <a:buFont typeface="Noto Sans Symbols"/>
              <a:buChar char="●"/>
            </a:pPr>
            <a:r>
              <a:rPr lang="zh-TW" altLang="en-US" sz="28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押證件換攝影證</a:t>
            </a:r>
          </a:p>
          <a:p>
            <a:pPr marL="457200" lvl="1"/>
            <a:r>
              <a:rPr lang="zh-TW" altLang="en-US" sz="28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（攝影人員每校至多</a:t>
            </a:r>
            <a:r>
              <a:rPr lang="en-US" altLang="zh-TW" sz="28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</a:t>
            </a:r>
            <a:r>
              <a:rPr lang="zh-TW" altLang="en-US" sz="28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人，需換證入場）</a:t>
            </a:r>
            <a:endParaRPr lang="en-US" altLang="zh-TW" sz="3600" b="1" dirty="0">
              <a:solidFill>
                <a:srgbClr val="FF0000"/>
              </a:solidFill>
              <a:highlight>
                <a:srgbClr val="FFFF00"/>
              </a:highlight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457200">
              <a:buClr>
                <a:srgbClr val="002060"/>
              </a:buClr>
              <a:buSzPts val="2800"/>
              <a:buFont typeface="Noto Sans Symbols"/>
              <a:buChar char="●"/>
            </a:pPr>
            <a:r>
              <a:rPr lang="zh-TW" altLang="en-US" sz="3600" b="1" dirty="0">
                <a:solidFill>
                  <a:srgbClr val="FF0000"/>
                </a:solidFill>
                <a:highlight>
                  <a:srgbClr val="FFFF00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錄音錄影：今年只可攝（錄）自己的學校團隊，不得攝（錄）影其他參賽團隊</a:t>
            </a:r>
            <a:endParaRPr sz="36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34"/>
          <p:cNvSpPr/>
          <p:nvPr/>
        </p:nvSpPr>
        <p:spPr>
          <a:xfrm>
            <a:off x="858838" y="103188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5" name="Google Shape;885;p34"/>
          <p:cNvSpPr/>
          <p:nvPr/>
        </p:nvSpPr>
        <p:spPr>
          <a:xfrm>
            <a:off x="-106363" y="242888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6" name="Google Shape;886;p34"/>
          <p:cNvSpPr/>
          <p:nvPr/>
        </p:nvSpPr>
        <p:spPr>
          <a:xfrm>
            <a:off x="157163" y="414338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7" name="Google Shape;887;p34"/>
          <p:cNvSpPr/>
          <p:nvPr/>
        </p:nvSpPr>
        <p:spPr>
          <a:xfrm>
            <a:off x="336550" y="225425"/>
            <a:ext cx="458788" cy="450850"/>
          </a:xfrm>
          <a:prstGeom prst="ellipse">
            <a:avLst/>
          </a:prstGeom>
          <a:solidFill>
            <a:srgbClr val="FF000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8" name="Google Shape;888;p34"/>
          <p:cNvSpPr/>
          <p:nvPr/>
        </p:nvSpPr>
        <p:spPr>
          <a:xfrm>
            <a:off x="420688" y="503238"/>
            <a:ext cx="8547521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/>
            <a:r>
              <a:rPr lang="zh-TW" sz="3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前台報到區  &amp;  後台</a:t>
            </a:r>
            <a:r>
              <a:rPr lang="zh-TW" altLang="en-US" sz="3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大型樂器準備區</a:t>
            </a:r>
            <a:endParaRPr lang="en-US" altLang="zh-TW" sz="32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89" name="Google Shape;889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8925" y="1288854"/>
            <a:ext cx="4414836" cy="3728511"/>
          </a:xfrm>
          <a:prstGeom prst="rect">
            <a:avLst/>
          </a:prstGeom>
          <a:noFill/>
          <a:ln>
            <a:noFill/>
          </a:ln>
        </p:spPr>
      </p:pic>
      <p:sp>
        <p:nvSpPr>
          <p:cNvPr id="890" name="Google Shape;890;p34"/>
          <p:cNvSpPr/>
          <p:nvPr/>
        </p:nvSpPr>
        <p:spPr>
          <a:xfrm>
            <a:off x="344561" y="3524770"/>
            <a:ext cx="1003144" cy="1202805"/>
          </a:xfrm>
          <a:prstGeom prst="rect">
            <a:avLst/>
          </a:prstGeom>
          <a:solidFill>
            <a:srgbClr val="FBE22D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前台</a:t>
            </a:r>
            <a:endParaRPr sz="2000" b="1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報到區</a:t>
            </a:r>
            <a:endParaRPr sz="2000" b="1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1" name="Google Shape;891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81823" y="1288855"/>
            <a:ext cx="4484358" cy="372851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2E20E0C7-5D8C-4E72-B3F5-D40D5E4A2F88}"/>
              </a:ext>
            </a:extLst>
          </p:cNvPr>
          <p:cNvSpPr txBox="1"/>
          <p:nvPr/>
        </p:nvSpPr>
        <p:spPr>
          <a:xfrm>
            <a:off x="4962388" y="2128272"/>
            <a:ext cx="571809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spc="-90" dirty="0">
                <a:solidFill>
                  <a:srgbClr val="FF0000"/>
                </a:solidFill>
              </a:rPr>
              <a:t>直播</a:t>
            </a:r>
            <a:r>
              <a:rPr lang="en-US" altLang="zh-TW" b="1" spc="-90" dirty="0">
                <a:solidFill>
                  <a:srgbClr val="FF0000"/>
                </a:solidFill>
              </a:rPr>
              <a:t>QR</a:t>
            </a:r>
          </a:p>
          <a:p>
            <a:pPr algn="ctr"/>
            <a:r>
              <a:rPr lang="en-US" altLang="zh-TW" b="1" spc="-70" dirty="0">
                <a:solidFill>
                  <a:srgbClr val="FF0000"/>
                </a:solidFill>
              </a:rPr>
              <a:t>code</a:t>
            </a:r>
            <a:endParaRPr lang="zh-TW" altLang="en-US" b="1" spc="-70" dirty="0">
              <a:solidFill>
                <a:srgbClr val="FF0000"/>
              </a:solidFill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648E5844-5BD1-4735-9332-DD8DB5C85804}"/>
              </a:ext>
            </a:extLst>
          </p:cNvPr>
          <p:cNvSpPr txBox="1"/>
          <p:nvPr/>
        </p:nvSpPr>
        <p:spPr>
          <a:xfrm>
            <a:off x="2123728" y="2866936"/>
            <a:ext cx="571809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spc="-90" dirty="0">
                <a:solidFill>
                  <a:srgbClr val="FF0000"/>
                </a:solidFill>
              </a:rPr>
              <a:t>直播</a:t>
            </a:r>
            <a:r>
              <a:rPr lang="en-US" altLang="zh-TW" b="1" spc="-90" dirty="0">
                <a:solidFill>
                  <a:srgbClr val="FF0000"/>
                </a:solidFill>
              </a:rPr>
              <a:t>QR</a:t>
            </a:r>
          </a:p>
          <a:p>
            <a:pPr algn="ctr"/>
            <a:r>
              <a:rPr lang="en-US" altLang="zh-TW" b="1" spc="-70" dirty="0">
                <a:solidFill>
                  <a:srgbClr val="FF0000"/>
                </a:solidFill>
              </a:rPr>
              <a:t>code</a:t>
            </a:r>
            <a:endParaRPr lang="zh-TW" altLang="en-US" b="1" spc="-70" dirty="0">
              <a:solidFill>
                <a:srgbClr val="FF0000"/>
              </a:solidFill>
            </a:endParaRPr>
          </a:p>
        </p:txBody>
      </p:sp>
      <p:sp>
        <p:nvSpPr>
          <p:cNvPr id="13" name="Google Shape;890;p34"/>
          <p:cNvSpPr/>
          <p:nvPr/>
        </p:nvSpPr>
        <p:spPr>
          <a:xfrm>
            <a:off x="5973439" y="3954431"/>
            <a:ext cx="1505182" cy="889714"/>
          </a:xfrm>
          <a:prstGeom prst="rect">
            <a:avLst/>
          </a:prstGeom>
          <a:solidFill>
            <a:srgbClr val="FBE22D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0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大型</a:t>
            </a:r>
            <a:endParaRPr lang="en-US" altLang="zh-TW" sz="2000" b="1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0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樂器準備區</a:t>
            </a:r>
            <a:endParaRPr lang="en-US" altLang="zh-TW" sz="2000" b="1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652F1A16-CD29-4BDC-9E5D-E8A5594AB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153" y="854874"/>
            <a:ext cx="6155987" cy="4467225"/>
          </a:xfrm>
          <a:prstGeom prst="rect">
            <a:avLst/>
          </a:prstGeom>
        </p:spPr>
      </p:pic>
      <p:sp>
        <p:nvSpPr>
          <p:cNvPr id="1089" name="Google Shape;1089;p45"/>
          <p:cNvSpPr/>
          <p:nvPr/>
        </p:nvSpPr>
        <p:spPr>
          <a:xfrm>
            <a:off x="858838" y="103188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0" name="Google Shape;1090;p45"/>
          <p:cNvSpPr/>
          <p:nvPr/>
        </p:nvSpPr>
        <p:spPr>
          <a:xfrm>
            <a:off x="-106363" y="242888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1" name="Google Shape;1091;p45"/>
          <p:cNvSpPr/>
          <p:nvPr/>
        </p:nvSpPr>
        <p:spPr>
          <a:xfrm>
            <a:off x="157163" y="414338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2" name="Google Shape;1092;p45"/>
          <p:cNvSpPr/>
          <p:nvPr/>
        </p:nvSpPr>
        <p:spPr>
          <a:xfrm>
            <a:off x="336550" y="225425"/>
            <a:ext cx="458788" cy="450850"/>
          </a:xfrm>
          <a:prstGeom prst="ellipse">
            <a:avLst/>
          </a:prstGeom>
          <a:solidFill>
            <a:srgbClr val="FF000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3" name="Google Shape;1093;p45"/>
          <p:cNvSpPr/>
          <p:nvPr/>
        </p:nvSpPr>
        <p:spPr>
          <a:xfrm>
            <a:off x="1255278" y="246524"/>
            <a:ext cx="73158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Microsoft JhengHei"/>
              <a:buNone/>
            </a:pPr>
            <a:r>
              <a:rPr lang="zh-TW" altLang="en-US" sz="3600" b="1" i="0" u="none" strike="noStrike" cap="none" dirty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家長</a:t>
            </a:r>
            <a:r>
              <a:rPr lang="en-US" altLang="zh-TW" sz="3600" b="1" i="0" u="none" strike="noStrike" cap="none" dirty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.</a:t>
            </a:r>
            <a:r>
              <a:rPr lang="zh-TW" altLang="en-US" sz="3600" b="1" i="0" u="none" strike="noStrike" cap="none" dirty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來賓</a:t>
            </a:r>
            <a:r>
              <a:rPr lang="zh-TW" sz="3600" b="1" i="0" u="none" strike="noStrike" cap="none" dirty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從</a:t>
            </a:r>
            <a:r>
              <a:rPr lang="zh-TW" altLang="en-US" sz="3600" b="1" i="0" u="none" strike="noStrike" cap="none" dirty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大門</a:t>
            </a:r>
            <a:r>
              <a:rPr lang="en-US" altLang="zh-TW" sz="3600" b="1" i="0" u="none" strike="noStrike" cap="none" dirty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</a:t>
            </a:r>
            <a:r>
              <a:rPr lang="zh-TW" sz="3600" b="1" i="0" u="none" strike="noStrike" cap="none" dirty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前台</a:t>
            </a:r>
            <a:r>
              <a:rPr lang="en-US" altLang="zh-TW" sz="3600" b="1" i="0" u="none" strike="noStrike" cap="none" dirty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)</a:t>
            </a:r>
            <a:r>
              <a:rPr lang="zh-TW" altLang="en-US" sz="3600" b="1" i="0" u="none" strike="noStrike" cap="none" dirty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進入演藝廳？</a:t>
            </a:r>
            <a:endParaRPr sz="3600" b="1" i="0" u="none" strike="noStrike" cap="none" dirty="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BB4B515A-A9CD-45F2-AB9B-32AC13A5A8FA}"/>
              </a:ext>
            </a:extLst>
          </p:cNvPr>
          <p:cNvSpPr txBox="1"/>
          <p:nvPr/>
        </p:nvSpPr>
        <p:spPr>
          <a:xfrm>
            <a:off x="6489723" y="2976302"/>
            <a:ext cx="64849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家長</a:t>
            </a:r>
            <a:endParaRPr lang="en-US" altLang="zh-TW" sz="12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入口處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8317BBD8-7CF3-4ABE-B5D5-F738B526F957}"/>
              </a:ext>
            </a:extLst>
          </p:cNvPr>
          <p:cNvSpPr txBox="1"/>
          <p:nvPr/>
        </p:nvSpPr>
        <p:spPr>
          <a:xfrm>
            <a:off x="5135687" y="2976303"/>
            <a:ext cx="57180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spc="-90" dirty="0">
                <a:solidFill>
                  <a:srgbClr val="FF0000"/>
                </a:solidFill>
              </a:rPr>
              <a:t>QR</a:t>
            </a:r>
          </a:p>
          <a:p>
            <a:pPr algn="ctr"/>
            <a:r>
              <a:rPr lang="en-US" altLang="zh-TW" sz="1200" b="1" spc="-70" dirty="0">
                <a:solidFill>
                  <a:srgbClr val="FF0000"/>
                </a:solidFill>
              </a:rPr>
              <a:t>code</a:t>
            </a:r>
            <a:endParaRPr lang="zh-TW" altLang="en-US" sz="1200" b="1" spc="-70" dirty="0">
              <a:solidFill>
                <a:srgbClr val="FF0000"/>
              </a:solidFill>
            </a:endParaRPr>
          </a:p>
        </p:txBody>
      </p:sp>
      <p:sp>
        <p:nvSpPr>
          <p:cNvPr id="1095" name="Google Shape;1095;p45"/>
          <p:cNvSpPr/>
          <p:nvPr/>
        </p:nvSpPr>
        <p:spPr>
          <a:xfrm rot="720429">
            <a:off x="6910252" y="4025553"/>
            <a:ext cx="611072" cy="989903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Calibri"/>
              <a:buNone/>
            </a:pPr>
            <a:endParaRPr sz="13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21206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35"/>
          <p:cNvSpPr/>
          <p:nvPr/>
        </p:nvSpPr>
        <p:spPr>
          <a:xfrm>
            <a:off x="917824" y="-96764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8" name="Google Shape;898;p35"/>
          <p:cNvSpPr/>
          <p:nvPr/>
        </p:nvSpPr>
        <p:spPr>
          <a:xfrm>
            <a:off x="-47377" y="42936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9" name="Google Shape;899;p35"/>
          <p:cNvSpPr/>
          <p:nvPr/>
        </p:nvSpPr>
        <p:spPr>
          <a:xfrm>
            <a:off x="216149" y="214386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0" name="Google Shape;900;p35"/>
          <p:cNvSpPr/>
          <p:nvPr/>
        </p:nvSpPr>
        <p:spPr>
          <a:xfrm>
            <a:off x="395536" y="25473"/>
            <a:ext cx="458788" cy="450850"/>
          </a:xfrm>
          <a:prstGeom prst="ellipse">
            <a:avLst/>
          </a:prstGeom>
          <a:solidFill>
            <a:srgbClr val="FF000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4" name="Google Shape;904;p35"/>
          <p:cNvSpPr/>
          <p:nvPr/>
        </p:nvSpPr>
        <p:spPr>
          <a:xfrm>
            <a:off x="2166907" y="990893"/>
            <a:ext cx="1468987" cy="737730"/>
          </a:xfrm>
          <a:prstGeom prst="rightArrow">
            <a:avLst>
              <a:gd name="adj1" fmla="val 50000"/>
              <a:gd name="adj2" fmla="val 50000"/>
            </a:avLst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預備區1</a:t>
            </a:r>
            <a:endParaRPr sz="2000" b="1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5" name="Google Shape;905;p35"/>
          <p:cNvSpPr/>
          <p:nvPr/>
        </p:nvSpPr>
        <p:spPr>
          <a:xfrm>
            <a:off x="2603036" y="4576014"/>
            <a:ext cx="1241617" cy="450850"/>
          </a:xfrm>
          <a:prstGeom prst="rect">
            <a:avLst/>
          </a:prstGeom>
          <a:solidFill>
            <a:srgbClr val="FBE22D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前台</a:t>
            </a:r>
            <a:r>
              <a:rPr lang="zh-TW" altLang="en-US" sz="20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區域</a:t>
            </a:r>
            <a:endParaRPr sz="2000" b="1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6" name="Google Shape;906;p35"/>
          <p:cNvSpPr/>
          <p:nvPr/>
        </p:nvSpPr>
        <p:spPr>
          <a:xfrm>
            <a:off x="2603036" y="196566"/>
            <a:ext cx="1275124" cy="450850"/>
          </a:xfrm>
          <a:prstGeom prst="rect">
            <a:avLst/>
          </a:prstGeom>
          <a:solidFill>
            <a:srgbClr val="FBE22D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後台</a:t>
            </a:r>
            <a:r>
              <a:rPr lang="zh-TW" altLang="en-US" sz="20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區域</a:t>
            </a:r>
            <a:endParaRPr sz="2000" b="1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07" name="Google Shape;907;p35"/>
          <p:cNvCxnSpPr>
            <a:cxnSpLocks/>
          </p:cNvCxnSpPr>
          <p:nvPr/>
        </p:nvCxnSpPr>
        <p:spPr>
          <a:xfrm>
            <a:off x="0" y="1814784"/>
            <a:ext cx="3844653" cy="0"/>
          </a:xfrm>
          <a:prstGeom prst="straightConnector1">
            <a:avLst/>
          </a:prstGeom>
          <a:noFill/>
          <a:ln w="15875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908" name="Google Shape;908;p35"/>
          <p:cNvCxnSpPr/>
          <p:nvPr/>
        </p:nvCxnSpPr>
        <p:spPr>
          <a:xfrm>
            <a:off x="0" y="2763702"/>
            <a:ext cx="4211960" cy="0"/>
          </a:xfrm>
          <a:prstGeom prst="straightConnector1">
            <a:avLst/>
          </a:prstGeom>
          <a:noFill/>
          <a:ln w="15875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911" name="Google Shape;911;p35"/>
          <p:cNvSpPr txBox="1"/>
          <p:nvPr/>
        </p:nvSpPr>
        <p:spPr>
          <a:xfrm>
            <a:off x="285177" y="1091153"/>
            <a:ext cx="181491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dirty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僅供參賽隊伍</a:t>
            </a:r>
            <a:endParaRPr sz="1800" b="1" dirty="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dirty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路過</a:t>
            </a:r>
            <a:endParaRPr b="1" dirty="0">
              <a:solidFill>
                <a:srgbClr val="FF0000"/>
              </a:solidFill>
            </a:endParaRPr>
          </a:p>
        </p:txBody>
      </p:sp>
      <p:sp>
        <p:nvSpPr>
          <p:cNvPr id="912" name="Google Shape;912;p35"/>
          <p:cNvSpPr txBox="1"/>
          <p:nvPr/>
        </p:nvSpPr>
        <p:spPr>
          <a:xfrm>
            <a:off x="291061" y="2025232"/>
            <a:ext cx="181491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提供參賽隊伍</a:t>
            </a:r>
            <a:endParaRPr sz="1800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等待&amp;預備</a:t>
            </a:r>
            <a:endParaRPr dirty="0"/>
          </a:p>
        </p:txBody>
      </p:sp>
      <p:sp>
        <p:nvSpPr>
          <p:cNvPr id="22" name="Google Shape;904;p35">
            <a:extLst>
              <a:ext uri="{FF2B5EF4-FFF2-40B4-BE49-F238E27FC236}">
                <a16:creationId xmlns:a16="http://schemas.microsoft.com/office/drawing/2014/main" id="{9FB714A3-2633-4775-9E25-4E4956E7D119}"/>
              </a:ext>
            </a:extLst>
          </p:cNvPr>
          <p:cNvSpPr/>
          <p:nvPr/>
        </p:nvSpPr>
        <p:spPr>
          <a:xfrm>
            <a:off x="2166908" y="1923554"/>
            <a:ext cx="1468987" cy="737730"/>
          </a:xfrm>
          <a:prstGeom prst="rightArrow">
            <a:avLst>
              <a:gd name="adj1" fmla="val 50000"/>
              <a:gd name="adj2" fmla="val 50000"/>
            </a:avLst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預備區</a:t>
            </a:r>
            <a:r>
              <a:rPr lang="en-US" altLang="zh-TW" sz="20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2000" b="1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904;p35">
            <a:extLst>
              <a:ext uri="{FF2B5EF4-FFF2-40B4-BE49-F238E27FC236}">
                <a16:creationId xmlns:a16="http://schemas.microsoft.com/office/drawing/2014/main" id="{C7CC5AD0-D081-47E2-9B87-AE0DCADC81F3}"/>
              </a:ext>
            </a:extLst>
          </p:cNvPr>
          <p:cNvSpPr/>
          <p:nvPr/>
        </p:nvSpPr>
        <p:spPr>
          <a:xfrm>
            <a:off x="2166909" y="2854201"/>
            <a:ext cx="1468987" cy="737730"/>
          </a:xfrm>
          <a:prstGeom prst="rightArrow">
            <a:avLst>
              <a:gd name="adj1" fmla="val 50000"/>
              <a:gd name="adj2" fmla="val 50000"/>
            </a:avLst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預備區</a:t>
            </a:r>
            <a:r>
              <a:rPr lang="en-US" altLang="zh-TW" sz="20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2000" b="1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914;p35">
            <a:extLst>
              <a:ext uri="{FF2B5EF4-FFF2-40B4-BE49-F238E27FC236}">
                <a16:creationId xmlns:a16="http://schemas.microsoft.com/office/drawing/2014/main" id="{14954D76-EDC6-4F0F-A078-F0D5608DD6F1}"/>
              </a:ext>
            </a:extLst>
          </p:cNvPr>
          <p:cNvSpPr/>
          <p:nvPr/>
        </p:nvSpPr>
        <p:spPr>
          <a:xfrm>
            <a:off x="144886" y="3867221"/>
            <a:ext cx="321879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請勿在</a:t>
            </a:r>
            <a:r>
              <a:rPr lang="zh-TW" altLang="en-US" sz="20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預備</a:t>
            </a:r>
            <a:r>
              <a:rPr lang="zh-TW" sz="20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區停留</a:t>
            </a:r>
            <a:r>
              <a:rPr lang="zh-TW" altLang="en-US" sz="20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及調音</a:t>
            </a:r>
            <a:endParaRPr sz="2000" b="1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1" name="Google Shape;912;p35">
            <a:extLst>
              <a:ext uri="{FF2B5EF4-FFF2-40B4-BE49-F238E27FC236}">
                <a16:creationId xmlns:a16="http://schemas.microsoft.com/office/drawing/2014/main" id="{0E15E663-F6A3-4DB5-ABBB-9E447EF8C6D9}"/>
              </a:ext>
            </a:extLst>
          </p:cNvPr>
          <p:cNvSpPr txBox="1"/>
          <p:nvPr/>
        </p:nvSpPr>
        <p:spPr>
          <a:xfrm>
            <a:off x="233346" y="2918303"/>
            <a:ext cx="181491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提供參賽隊伍</a:t>
            </a:r>
            <a:endParaRPr sz="1800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等待&amp;預備</a:t>
            </a:r>
            <a:endParaRPr dirty="0"/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C3C48FCE-3A7F-4778-AE18-C9CF8ACE9B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161"/>
          <a:stretch/>
        </p:blipFill>
        <p:spPr>
          <a:xfrm>
            <a:off x="4115447" y="-675916"/>
            <a:ext cx="2743200" cy="5627730"/>
          </a:xfrm>
          <a:prstGeom prst="rect">
            <a:avLst/>
          </a:prstGeom>
        </p:spPr>
      </p:pic>
      <p:sp>
        <p:nvSpPr>
          <p:cNvPr id="913" name="Google Shape;913;p35"/>
          <p:cNvSpPr/>
          <p:nvPr/>
        </p:nvSpPr>
        <p:spPr>
          <a:xfrm rot="-701612">
            <a:off x="6168207" y="1757678"/>
            <a:ext cx="2884405" cy="2251089"/>
          </a:xfrm>
          <a:prstGeom prst="irregularSeal2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進入室內</a:t>
            </a:r>
            <a:endParaRPr sz="2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嚴禁調音</a:t>
            </a:r>
            <a:endParaRPr sz="2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禁止交談</a:t>
            </a:r>
            <a:endParaRPr dirty="0"/>
          </a:p>
        </p:txBody>
      </p:sp>
      <p:cxnSp>
        <p:nvCxnSpPr>
          <p:cNvPr id="25" name="Google Shape;907;p35">
            <a:extLst>
              <a:ext uri="{FF2B5EF4-FFF2-40B4-BE49-F238E27FC236}">
                <a16:creationId xmlns:a16="http://schemas.microsoft.com/office/drawing/2014/main" id="{5D20EFD8-81FD-4C6D-BC5B-6A7AD411F595}"/>
              </a:ext>
            </a:extLst>
          </p:cNvPr>
          <p:cNvCxnSpPr>
            <a:cxnSpLocks/>
          </p:cNvCxnSpPr>
          <p:nvPr/>
        </p:nvCxnSpPr>
        <p:spPr>
          <a:xfrm>
            <a:off x="20445" y="880789"/>
            <a:ext cx="3844653" cy="0"/>
          </a:xfrm>
          <a:prstGeom prst="straightConnector1">
            <a:avLst/>
          </a:prstGeom>
          <a:noFill/>
          <a:ln w="15875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pic>
        <p:nvPicPr>
          <p:cNvPr id="2" name="圖片 1">
            <a:extLst>
              <a:ext uri="{FF2B5EF4-FFF2-40B4-BE49-F238E27FC236}">
                <a16:creationId xmlns:a16="http://schemas.microsoft.com/office/drawing/2014/main" id="{CFD2DCC4-4707-4B56-B704-2149F77930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6736" y="952243"/>
            <a:ext cx="780356" cy="10729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36"/>
          <p:cNvSpPr/>
          <p:nvPr/>
        </p:nvSpPr>
        <p:spPr>
          <a:xfrm>
            <a:off x="1023786" y="183265"/>
            <a:ext cx="184150" cy="172719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0" name="Google Shape;920;p36"/>
          <p:cNvSpPr/>
          <p:nvPr/>
        </p:nvSpPr>
        <p:spPr>
          <a:xfrm>
            <a:off x="58585" y="322965"/>
            <a:ext cx="263526" cy="24419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1" name="Google Shape;921;p36"/>
          <p:cNvSpPr/>
          <p:nvPr/>
        </p:nvSpPr>
        <p:spPr>
          <a:xfrm>
            <a:off x="322111" y="494415"/>
            <a:ext cx="263525" cy="24419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2" name="Google Shape;922;p36"/>
          <p:cNvSpPr/>
          <p:nvPr/>
        </p:nvSpPr>
        <p:spPr>
          <a:xfrm>
            <a:off x="501498" y="305502"/>
            <a:ext cx="458788" cy="422865"/>
          </a:xfrm>
          <a:prstGeom prst="ellipse">
            <a:avLst/>
          </a:prstGeom>
          <a:solidFill>
            <a:srgbClr val="FF000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3" name="Google Shape;923;p36"/>
          <p:cNvSpPr/>
          <p:nvPr/>
        </p:nvSpPr>
        <p:spPr>
          <a:xfrm>
            <a:off x="1271435" y="278264"/>
            <a:ext cx="5820843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Calibri"/>
              <a:buNone/>
            </a:pPr>
            <a:r>
              <a:rPr lang="zh-TW" sz="3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人員走動用彈性空間</a:t>
            </a:r>
            <a:endParaRPr sz="3200" b="1" i="0" u="none" strike="noStrike" cap="none" dirty="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924" name="Google Shape;924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5180" y="914772"/>
            <a:ext cx="7503290" cy="4176464"/>
          </a:xfrm>
          <a:prstGeom prst="rect">
            <a:avLst/>
          </a:prstGeom>
          <a:noFill/>
          <a:ln>
            <a:noFill/>
          </a:ln>
        </p:spPr>
      </p:pic>
      <p:sp>
        <p:nvSpPr>
          <p:cNvPr id="932" name="Google Shape;932;p36"/>
          <p:cNvSpPr/>
          <p:nvPr/>
        </p:nvSpPr>
        <p:spPr>
          <a:xfrm>
            <a:off x="2528862" y="3379610"/>
            <a:ext cx="3142801" cy="1414460"/>
          </a:xfrm>
          <a:prstGeom prst="rect">
            <a:avLst/>
          </a:prstGeom>
          <a:gradFill>
            <a:gsLst>
              <a:gs pos="0">
                <a:srgbClr val="FFDC9B"/>
              </a:gs>
              <a:gs pos="50000">
                <a:srgbClr val="FFD68D"/>
              </a:gs>
              <a:gs pos="100000">
                <a:srgbClr val="FFD478"/>
              </a:gs>
            </a:gsLst>
            <a:lin ang="5400000" scaled="0"/>
          </a:gradFill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(彈性空間)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b="1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請勿在此區停留</a:t>
            </a:r>
            <a:endParaRPr dirty="0"/>
          </a:p>
        </p:txBody>
      </p:sp>
      <p:sp>
        <p:nvSpPr>
          <p:cNvPr id="933" name="Google Shape;933;p36"/>
          <p:cNvSpPr txBox="1"/>
          <p:nvPr/>
        </p:nvSpPr>
        <p:spPr>
          <a:xfrm>
            <a:off x="917988" y="2981955"/>
            <a:ext cx="229204" cy="461665"/>
          </a:xfrm>
          <a:prstGeom prst="rect">
            <a:avLst/>
          </a:prstGeom>
          <a:solidFill>
            <a:srgbClr val="00B0F0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1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男廁</a:t>
            </a:r>
            <a:endParaRPr dirty="0"/>
          </a:p>
        </p:txBody>
      </p:sp>
      <p:sp>
        <p:nvSpPr>
          <p:cNvPr id="934" name="Google Shape;934;p36"/>
          <p:cNvSpPr txBox="1"/>
          <p:nvPr/>
        </p:nvSpPr>
        <p:spPr>
          <a:xfrm>
            <a:off x="7307800" y="2830954"/>
            <a:ext cx="229204" cy="461665"/>
          </a:xfrm>
          <a:prstGeom prst="rect">
            <a:avLst/>
          </a:prstGeom>
          <a:solidFill>
            <a:srgbClr val="00B0F0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1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女廁</a:t>
            </a:r>
            <a:endParaRPr/>
          </a:p>
        </p:txBody>
      </p:sp>
      <p:sp>
        <p:nvSpPr>
          <p:cNvPr id="3" name="箭號: 弧形上彎 2">
            <a:extLst>
              <a:ext uri="{FF2B5EF4-FFF2-40B4-BE49-F238E27FC236}">
                <a16:creationId xmlns:a16="http://schemas.microsoft.com/office/drawing/2014/main" id="{612DF25A-80EF-4B94-B230-6891C978C8ED}"/>
              </a:ext>
            </a:extLst>
          </p:cNvPr>
          <p:cNvSpPr/>
          <p:nvPr/>
        </p:nvSpPr>
        <p:spPr>
          <a:xfrm rot="16867415">
            <a:off x="7270440" y="2811963"/>
            <a:ext cx="1127272" cy="591088"/>
          </a:xfrm>
          <a:prstGeom prst="curvedUp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6" name="箭號: 弧形上彎 15">
            <a:extLst>
              <a:ext uri="{FF2B5EF4-FFF2-40B4-BE49-F238E27FC236}">
                <a16:creationId xmlns:a16="http://schemas.microsoft.com/office/drawing/2014/main" id="{09D456B7-2138-4414-A512-FED29780A1F1}"/>
              </a:ext>
            </a:extLst>
          </p:cNvPr>
          <p:cNvSpPr/>
          <p:nvPr/>
        </p:nvSpPr>
        <p:spPr>
          <a:xfrm rot="13983702" flipV="1">
            <a:off x="212974" y="2965329"/>
            <a:ext cx="1127272" cy="494918"/>
          </a:xfrm>
          <a:prstGeom prst="curvedUp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37"/>
          <p:cNvSpPr/>
          <p:nvPr/>
        </p:nvSpPr>
        <p:spPr>
          <a:xfrm>
            <a:off x="858838" y="103188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0" name="Google Shape;940;p37"/>
          <p:cNvSpPr/>
          <p:nvPr/>
        </p:nvSpPr>
        <p:spPr>
          <a:xfrm>
            <a:off x="-106363" y="242888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1" name="Google Shape;941;p37"/>
          <p:cNvSpPr/>
          <p:nvPr/>
        </p:nvSpPr>
        <p:spPr>
          <a:xfrm>
            <a:off x="157163" y="414338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2" name="Google Shape;942;p37"/>
          <p:cNvSpPr/>
          <p:nvPr/>
        </p:nvSpPr>
        <p:spPr>
          <a:xfrm>
            <a:off x="336550" y="225425"/>
            <a:ext cx="458788" cy="450850"/>
          </a:xfrm>
          <a:prstGeom prst="ellipse">
            <a:avLst/>
          </a:prstGeom>
          <a:solidFill>
            <a:srgbClr val="FF000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3" name="Google Shape;943;p37"/>
          <p:cNvSpPr/>
          <p:nvPr/>
        </p:nvSpPr>
        <p:spPr>
          <a:xfrm>
            <a:off x="1417505" y="225425"/>
            <a:ext cx="772649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Calibri"/>
              <a:buNone/>
            </a:pPr>
            <a:r>
              <a:rPr lang="zh-TW" sz="24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攝影人員</a:t>
            </a:r>
            <a:r>
              <a:rPr lang="zh-TW" altLang="en-US" sz="24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暨來賓</a:t>
            </a:r>
            <a:r>
              <a:rPr lang="zh-TW" sz="24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進場</a:t>
            </a:r>
            <a:r>
              <a:rPr lang="en-US" altLang="zh-TW" sz="24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VS</a:t>
            </a:r>
            <a:r>
              <a:rPr lang="zh-TW" altLang="en-US" sz="24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離場</a:t>
            </a:r>
            <a:r>
              <a:rPr lang="zh-TW" sz="24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路線</a:t>
            </a:r>
            <a:r>
              <a:rPr lang="en-US" altLang="zh-TW" sz="24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zh-TW" altLang="en-US" sz="24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zh-TW" sz="24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zh-TW" altLang="en-US" sz="24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走</a:t>
            </a:r>
            <a:r>
              <a:rPr lang="zh-TW" sz="24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樓梯上二樓)</a:t>
            </a:r>
            <a:endParaRPr sz="2400" b="1" i="0" u="none" strike="noStrike" cap="none" dirty="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944" name="Google Shape;944;p37"/>
          <p:cNvPicPr preferRelativeResize="0"/>
          <p:nvPr/>
        </p:nvPicPr>
        <p:blipFill rotWithShape="1">
          <a:blip r:embed="rId3">
            <a:alphaModFix/>
          </a:blip>
          <a:srcRect l="7936" t="1273" r="17894" b="24558"/>
          <a:stretch/>
        </p:blipFill>
        <p:spPr>
          <a:xfrm>
            <a:off x="844104" y="594757"/>
            <a:ext cx="7455791" cy="4547783"/>
          </a:xfrm>
          <a:prstGeom prst="rect">
            <a:avLst/>
          </a:prstGeom>
          <a:noFill/>
          <a:ln>
            <a:noFill/>
          </a:ln>
        </p:spPr>
      </p:pic>
      <p:sp>
        <p:nvSpPr>
          <p:cNvPr id="946" name="Google Shape;946;p37"/>
          <p:cNvSpPr/>
          <p:nvPr/>
        </p:nvSpPr>
        <p:spPr>
          <a:xfrm rot="-8702502">
            <a:off x="2410660" y="2207460"/>
            <a:ext cx="836020" cy="30763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931;p36">
            <a:extLst>
              <a:ext uri="{FF2B5EF4-FFF2-40B4-BE49-F238E27FC236}">
                <a16:creationId xmlns:a16="http://schemas.microsoft.com/office/drawing/2014/main" id="{D1081167-44A1-4B91-AC63-2C047D124A87}"/>
              </a:ext>
            </a:extLst>
          </p:cNvPr>
          <p:cNvSpPr txBox="1"/>
          <p:nvPr/>
        </p:nvSpPr>
        <p:spPr>
          <a:xfrm>
            <a:off x="1689100" y="1595792"/>
            <a:ext cx="1943100" cy="369291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1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進場動線</a:t>
            </a:r>
            <a:r>
              <a:rPr lang="en-US" altLang="zh-TW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zh-TW" alt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入口</a:t>
            </a:r>
            <a:r>
              <a:rPr lang="en-US" altLang="zh-TW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</p:txBody>
      </p:sp>
      <p:sp>
        <p:nvSpPr>
          <p:cNvPr id="18" name="Google Shape;946;p37">
            <a:extLst>
              <a:ext uri="{FF2B5EF4-FFF2-40B4-BE49-F238E27FC236}">
                <a16:creationId xmlns:a16="http://schemas.microsoft.com/office/drawing/2014/main" id="{F67051DD-0AAC-4060-8765-5E7446F813C8}"/>
              </a:ext>
            </a:extLst>
          </p:cNvPr>
          <p:cNvSpPr/>
          <p:nvPr/>
        </p:nvSpPr>
        <p:spPr>
          <a:xfrm rot="9072217">
            <a:off x="5680820" y="2198663"/>
            <a:ext cx="828087" cy="31494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931;p36">
            <a:extLst>
              <a:ext uri="{FF2B5EF4-FFF2-40B4-BE49-F238E27FC236}">
                <a16:creationId xmlns:a16="http://schemas.microsoft.com/office/drawing/2014/main" id="{DD68C130-E6FD-471F-9D04-9C2143B648E2}"/>
              </a:ext>
            </a:extLst>
          </p:cNvPr>
          <p:cNvSpPr txBox="1"/>
          <p:nvPr/>
        </p:nvSpPr>
        <p:spPr>
          <a:xfrm>
            <a:off x="5224451" y="1626411"/>
            <a:ext cx="1943100" cy="369291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1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離</a:t>
            </a:r>
            <a:r>
              <a:rPr lang="zh-TW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場動線</a:t>
            </a:r>
            <a:r>
              <a:rPr lang="en-US" altLang="zh-TW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zh-TW" alt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出口</a:t>
            </a:r>
            <a:r>
              <a:rPr lang="en-US" altLang="zh-TW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F756D34D-1286-4271-B834-605100F7FB56}"/>
              </a:ext>
            </a:extLst>
          </p:cNvPr>
          <p:cNvSpPr txBox="1"/>
          <p:nvPr/>
        </p:nvSpPr>
        <p:spPr>
          <a:xfrm>
            <a:off x="2778948" y="3034268"/>
            <a:ext cx="55480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</a:rPr>
              <a:t>入口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9C019C66-443C-4597-8AFD-657E1D8F0FFE}"/>
              </a:ext>
            </a:extLst>
          </p:cNvPr>
          <p:cNvSpPr txBox="1"/>
          <p:nvPr/>
        </p:nvSpPr>
        <p:spPr>
          <a:xfrm>
            <a:off x="5590001" y="3016719"/>
            <a:ext cx="55480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</a:rPr>
              <a:t>出口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7eacbb1283_0_40"/>
          <p:cNvSpPr/>
          <p:nvPr/>
        </p:nvSpPr>
        <p:spPr>
          <a:xfrm>
            <a:off x="858838" y="103188"/>
            <a:ext cx="184200" cy="184200"/>
          </a:xfrm>
          <a:prstGeom prst="ellipse">
            <a:avLst/>
          </a:prstGeom>
          <a:solidFill>
            <a:srgbClr val="FBE22D">
              <a:alpha val="796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g17eacbb1283_0_40"/>
          <p:cNvSpPr/>
          <p:nvPr/>
        </p:nvSpPr>
        <p:spPr>
          <a:xfrm>
            <a:off x="-106363" y="242888"/>
            <a:ext cx="263400" cy="260400"/>
          </a:xfrm>
          <a:prstGeom prst="ellipse">
            <a:avLst/>
          </a:prstGeom>
          <a:solidFill>
            <a:srgbClr val="A9D25A">
              <a:alpha val="796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g17eacbb1283_0_40"/>
          <p:cNvSpPr/>
          <p:nvPr/>
        </p:nvSpPr>
        <p:spPr>
          <a:xfrm>
            <a:off x="157163" y="414338"/>
            <a:ext cx="263400" cy="260400"/>
          </a:xfrm>
          <a:prstGeom prst="ellipse">
            <a:avLst/>
          </a:prstGeom>
          <a:solidFill>
            <a:srgbClr val="98D2E3">
              <a:alpha val="796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g17eacbb1283_0_40"/>
          <p:cNvSpPr/>
          <p:nvPr/>
        </p:nvSpPr>
        <p:spPr>
          <a:xfrm>
            <a:off x="336550" y="225425"/>
            <a:ext cx="458700" cy="450900"/>
          </a:xfrm>
          <a:prstGeom prst="ellipse">
            <a:avLst/>
          </a:prstGeom>
          <a:solidFill>
            <a:srgbClr val="FF0000">
              <a:alpha val="796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g17eacbb1283_0_40"/>
          <p:cNvSpPr txBox="1"/>
          <p:nvPr/>
        </p:nvSpPr>
        <p:spPr>
          <a:xfrm>
            <a:off x="858838" y="1446614"/>
            <a:ext cx="2224800" cy="2585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感謝</a:t>
            </a:r>
            <a:endParaRPr kumimoji="0" sz="2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教育局長官</a:t>
            </a:r>
            <a:endParaRPr kumimoji="0" lang="en-US" altLang="zh-TW" sz="2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zh-TW" altLang="en-US" sz="26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陳威禎</a:t>
            </a:r>
            <a:r>
              <a:rPr kumimoji="0" lang="zh-TW" alt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科長</a:t>
            </a:r>
            <a:endParaRPr kumimoji="0" lang="en-US" altLang="zh-TW" sz="2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lvl="0" algn="ctr">
              <a:defRPr/>
            </a:pPr>
            <a:r>
              <a:rPr lang="zh-TW" altLang="en-US" sz="26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藍慈玲股長</a:t>
            </a:r>
            <a:endParaRPr lang="en-US" altLang="zh-TW" sz="26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>
              <a:defRPr/>
            </a:pPr>
            <a:endParaRPr lang="en-US" altLang="zh-TW" sz="26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陪伴與</a:t>
            </a:r>
            <a:r>
              <a:rPr kumimoji="0" lang="zh-TW" altLang="zh-TW" sz="2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指導</a:t>
            </a:r>
            <a:r>
              <a:rPr kumimoji="0" lang="zh-TW" alt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～</a:t>
            </a:r>
            <a:endParaRPr kumimoji="0" sz="2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A0D5EE1-BEDE-46D5-B073-7049628C5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9880" y="503288"/>
            <a:ext cx="4213669" cy="397351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21928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39"/>
          <p:cNvSpPr/>
          <p:nvPr/>
        </p:nvSpPr>
        <p:spPr>
          <a:xfrm>
            <a:off x="858838" y="103188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0" name="Google Shape;970;p39"/>
          <p:cNvSpPr/>
          <p:nvPr/>
        </p:nvSpPr>
        <p:spPr>
          <a:xfrm>
            <a:off x="-106363" y="242888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1" name="Google Shape;971;p39"/>
          <p:cNvSpPr/>
          <p:nvPr/>
        </p:nvSpPr>
        <p:spPr>
          <a:xfrm>
            <a:off x="157163" y="414338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2" name="Google Shape;972;p39"/>
          <p:cNvSpPr/>
          <p:nvPr/>
        </p:nvSpPr>
        <p:spPr>
          <a:xfrm>
            <a:off x="284025" y="136454"/>
            <a:ext cx="374648" cy="384319"/>
          </a:xfrm>
          <a:prstGeom prst="ellipse">
            <a:avLst/>
          </a:prstGeom>
          <a:solidFill>
            <a:srgbClr val="FF000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3" name="Google Shape;973;p39"/>
          <p:cNvSpPr/>
          <p:nvPr/>
        </p:nvSpPr>
        <p:spPr>
          <a:xfrm>
            <a:off x="1311275" y="174161"/>
            <a:ext cx="3260725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Microsoft JhengHei"/>
              <a:buNone/>
            </a:pPr>
            <a:r>
              <a:rPr lang="zh-TW" sz="2800" b="1" i="0" u="none" strike="noStrike" cap="none" dirty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演藝廳人員位置圖</a:t>
            </a:r>
            <a:endParaRPr sz="2800" b="1" i="0" u="none" strike="noStrike" cap="none" dirty="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974" name="Google Shape;974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8236" y="674688"/>
            <a:ext cx="8019334" cy="4467225"/>
          </a:xfrm>
          <a:prstGeom prst="rect">
            <a:avLst/>
          </a:prstGeom>
          <a:noFill/>
          <a:ln>
            <a:noFill/>
          </a:ln>
        </p:spPr>
      </p:pic>
      <p:sp>
        <p:nvSpPr>
          <p:cNvPr id="975" name="Google Shape;975;p39"/>
          <p:cNvSpPr/>
          <p:nvPr/>
        </p:nvSpPr>
        <p:spPr>
          <a:xfrm>
            <a:off x="3515917" y="3210887"/>
            <a:ext cx="2112166" cy="164709"/>
          </a:xfrm>
          <a:prstGeom prst="roundRect">
            <a:avLst>
              <a:gd name="adj" fmla="val 16667"/>
            </a:avLst>
          </a:prstGeom>
          <a:solidFill>
            <a:schemeClr val="accent1">
              <a:alpha val="62745"/>
            </a:schemeClr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評</a:t>
            </a:r>
            <a:r>
              <a:rPr lang="zh-TW" altLang="en-US" sz="135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zh-TW" sz="135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審</a:t>
            </a:r>
            <a:r>
              <a:rPr lang="zh-TW" altLang="en-US" sz="135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zh-TW" sz="135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席</a:t>
            </a:r>
            <a:endParaRPr dirty="0"/>
          </a:p>
        </p:txBody>
      </p:sp>
      <p:sp>
        <p:nvSpPr>
          <p:cNvPr id="976" name="Google Shape;976;p39"/>
          <p:cNvSpPr/>
          <p:nvPr/>
        </p:nvSpPr>
        <p:spPr>
          <a:xfrm>
            <a:off x="3913784" y="2990247"/>
            <a:ext cx="1348239" cy="166765"/>
          </a:xfrm>
          <a:prstGeom prst="roundRect">
            <a:avLst>
              <a:gd name="adj" fmla="val 16667"/>
            </a:avLst>
          </a:prstGeom>
          <a:solidFill>
            <a:srgbClr val="7030A0">
              <a:alpha val="62745"/>
            </a:srgbClr>
          </a:solidFill>
          <a:ln w="127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350" dirty="0">
                <a:solidFill>
                  <a:srgbClr val="FFFFFF"/>
                </a:solidFill>
              </a:rPr>
              <a:t>大會</a:t>
            </a:r>
            <a:r>
              <a:rPr lang="zh-TW" sz="135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攝影</a:t>
            </a:r>
            <a:r>
              <a:rPr lang="zh-TW" altLang="en-US" sz="135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人員</a:t>
            </a:r>
            <a:endParaRPr dirty="0"/>
          </a:p>
        </p:txBody>
      </p:sp>
      <p:sp>
        <p:nvSpPr>
          <p:cNvPr id="977" name="Google Shape;977;p39"/>
          <p:cNvSpPr/>
          <p:nvPr/>
        </p:nvSpPr>
        <p:spPr>
          <a:xfrm>
            <a:off x="3937766" y="2754606"/>
            <a:ext cx="1300274" cy="192419"/>
          </a:xfrm>
          <a:prstGeom prst="roundRect">
            <a:avLst>
              <a:gd name="adj" fmla="val 16667"/>
            </a:avLst>
          </a:prstGeom>
          <a:solidFill>
            <a:srgbClr val="00B0F0">
              <a:alpha val="62745"/>
            </a:srgbClr>
          </a:solidFill>
          <a:ln w="127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各校攝影人員</a:t>
            </a:r>
            <a:endParaRPr sz="1200" dirty="0"/>
          </a:p>
        </p:txBody>
      </p:sp>
      <p:sp>
        <p:nvSpPr>
          <p:cNvPr id="978" name="Google Shape;978;p39"/>
          <p:cNvSpPr/>
          <p:nvPr/>
        </p:nvSpPr>
        <p:spPr>
          <a:xfrm>
            <a:off x="798511" y="3704446"/>
            <a:ext cx="651905" cy="429078"/>
          </a:xfrm>
          <a:prstGeom prst="roundRect">
            <a:avLst>
              <a:gd name="adj" fmla="val 16667"/>
            </a:avLst>
          </a:prstGeom>
          <a:solidFill>
            <a:srgbClr val="FF0000">
              <a:alpha val="62745"/>
            </a:srgbClr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司儀</a:t>
            </a:r>
            <a:endParaRPr/>
          </a:p>
        </p:txBody>
      </p:sp>
      <p:sp>
        <p:nvSpPr>
          <p:cNvPr id="979" name="Google Shape;979;p39"/>
          <p:cNvSpPr/>
          <p:nvPr/>
        </p:nvSpPr>
        <p:spPr>
          <a:xfrm>
            <a:off x="798510" y="4166082"/>
            <a:ext cx="651905" cy="42907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7BCA2"/>
              </a:gs>
              <a:gs pos="50000">
                <a:srgbClr val="F4B093"/>
              </a:gs>
              <a:gs pos="100000">
                <a:srgbClr val="F7A47F"/>
              </a:gs>
            </a:gsLst>
            <a:lin ang="5400000" scaled="0"/>
          </a:gradFill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計時</a:t>
            </a:r>
            <a:endParaRPr dirty="0"/>
          </a:p>
        </p:txBody>
      </p:sp>
      <p:cxnSp>
        <p:nvCxnSpPr>
          <p:cNvPr id="981" name="Google Shape;981;p39"/>
          <p:cNvCxnSpPr/>
          <p:nvPr/>
        </p:nvCxnSpPr>
        <p:spPr>
          <a:xfrm rot="10800000" flipH="1">
            <a:off x="2724331" y="2681737"/>
            <a:ext cx="3777194" cy="1028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82" name="Google Shape;982;p39"/>
          <p:cNvSpPr/>
          <p:nvPr/>
        </p:nvSpPr>
        <p:spPr>
          <a:xfrm>
            <a:off x="6061703" y="2093460"/>
            <a:ext cx="185294" cy="391809"/>
          </a:xfrm>
          <a:custGeom>
            <a:avLst/>
            <a:gdLst/>
            <a:ahLst/>
            <a:cxnLst/>
            <a:rect l="l" t="t" r="r" b="b"/>
            <a:pathLst>
              <a:path w="247135" h="510402" extrusionOk="0">
                <a:moveTo>
                  <a:pt x="32952" y="74141"/>
                </a:moveTo>
                <a:lnTo>
                  <a:pt x="247135" y="0"/>
                </a:lnTo>
                <a:lnTo>
                  <a:pt x="222423" y="493926"/>
                </a:lnTo>
                <a:lnTo>
                  <a:pt x="0" y="510402"/>
                </a:lnTo>
                <a:lnTo>
                  <a:pt x="32952" y="74141"/>
                </a:ln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3" name="Google Shape;983;p39"/>
          <p:cNvSpPr/>
          <p:nvPr/>
        </p:nvSpPr>
        <p:spPr>
          <a:xfrm rot="5400000">
            <a:off x="6018866" y="1801321"/>
            <a:ext cx="277015" cy="19134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962;p38">
            <a:extLst>
              <a:ext uri="{FF2B5EF4-FFF2-40B4-BE49-F238E27FC236}">
                <a16:creationId xmlns:a16="http://schemas.microsoft.com/office/drawing/2014/main" id="{3A0DC248-336C-429C-A9F7-51F583714740}"/>
              </a:ext>
            </a:extLst>
          </p:cNvPr>
          <p:cNvSpPr/>
          <p:nvPr/>
        </p:nvSpPr>
        <p:spPr>
          <a:xfrm>
            <a:off x="5008080" y="1085801"/>
            <a:ext cx="1672349" cy="59264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各校攝影人員</a:t>
            </a:r>
            <a:r>
              <a:rPr lang="zh-TW" altLang="en-US" sz="16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暨來賓入</a:t>
            </a:r>
            <a:r>
              <a:rPr lang="zh-TW" sz="16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口</a:t>
            </a:r>
            <a:endParaRPr dirty="0"/>
          </a:p>
        </p:txBody>
      </p:sp>
      <p:sp>
        <p:nvSpPr>
          <p:cNvPr id="18" name="Google Shape;975;p39">
            <a:extLst>
              <a:ext uri="{FF2B5EF4-FFF2-40B4-BE49-F238E27FC236}">
                <a16:creationId xmlns:a16="http://schemas.microsoft.com/office/drawing/2014/main" id="{2C725A5A-128A-4394-B0EA-DCDBAD838E77}"/>
              </a:ext>
            </a:extLst>
          </p:cNvPr>
          <p:cNvSpPr/>
          <p:nvPr/>
        </p:nvSpPr>
        <p:spPr>
          <a:xfrm>
            <a:off x="3556845" y="2374256"/>
            <a:ext cx="2112166" cy="211099"/>
          </a:xfrm>
          <a:prstGeom prst="roundRect">
            <a:avLst>
              <a:gd name="adj" fmla="val 16667"/>
            </a:avLst>
          </a:prstGeom>
          <a:solidFill>
            <a:schemeClr val="accent1">
              <a:alpha val="62745"/>
            </a:schemeClr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35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來 賓 </a:t>
            </a:r>
            <a:r>
              <a:rPr lang="zh-TW" sz="135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席</a:t>
            </a:r>
            <a:endParaRPr dirty="0"/>
          </a:p>
        </p:txBody>
      </p:sp>
      <p:sp>
        <p:nvSpPr>
          <p:cNvPr id="19" name="Google Shape;962;p38">
            <a:extLst>
              <a:ext uri="{FF2B5EF4-FFF2-40B4-BE49-F238E27FC236}">
                <a16:creationId xmlns:a16="http://schemas.microsoft.com/office/drawing/2014/main" id="{CD7D7432-3369-43FE-9E7D-531D06233F43}"/>
              </a:ext>
            </a:extLst>
          </p:cNvPr>
          <p:cNvSpPr/>
          <p:nvPr/>
        </p:nvSpPr>
        <p:spPr>
          <a:xfrm>
            <a:off x="2515642" y="1085801"/>
            <a:ext cx="1672349" cy="59264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各校攝影人員</a:t>
            </a:r>
            <a:r>
              <a:rPr lang="zh-TW" altLang="en-US" sz="16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暨來賓</a:t>
            </a:r>
            <a:r>
              <a:rPr lang="zh-TW" sz="16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出口</a:t>
            </a:r>
            <a:endParaRPr dirty="0"/>
          </a:p>
        </p:txBody>
      </p:sp>
      <p:sp>
        <p:nvSpPr>
          <p:cNvPr id="20" name="Google Shape;983;p39">
            <a:extLst>
              <a:ext uri="{FF2B5EF4-FFF2-40B4-BE49-F238E27FC236}">
                <a16:creationId xmlns:a16="http://schemas.microsoft.com/office/drawing/2014/main" id="{238D55FA-7407-4A83-901F-B705B076E297}"/>
              </a:ext>
            </a:extLst>
          </p:cNvPr>
          <p:cNvSpPr/>
          <p:nvPr/>
        </p:nvSpPr>
        <p:spPr>
          <a:xfrm rot="5400000">
            <a:off x="2833186" y="1769019"/>
            <a:ext cx="277015" cy="19134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982;p39">
            <a:extLst>
              <a:ext uri="{FF2B5EF4-FFF2-40B4-BE49-F238E27FC236}">
                <a16:creationId xmlns:a16="http://schemas.microsoft.com/office/drawing/2014/main" id="{6DBF0082-1100-4B52-AACE-D94A07EE1E98}"/>
              </a:ext>
            </a:extLst>
          </p:cNvPr>
          <p:cNvSpPr/>
          <p:nvPr/>
        </p:nvSpPr>
        <p:spPr>
          <a:xfrm rot="10595147">
            <a:off x="2879047" y="2078000"/>
            <a:ext cx="185294" cy="390427"/>
          </a:xfrm>
          <a:custGeom>
            <a:avLst/>
            <a:gdLst/>
            <a:ahLst/>
            <a:cxnLst/>
            <a:rect l="l" t="t" r="r" b="b"/>
            <a:pathLst>
              <a:path w="247135" h="510402" extrusionOk="0">
                <a:moveTo>
                  <a:pt x="32952" y="74141"/>
                </a:moveTo>
                <a:lnTo>
                  <a:pt x="247135" y="0"/>
                </a:lnTo>
                <a:lnTo>
                  <a:pt x="222423" y="493926"/>
                </a:lnTo>
                <a:lnTo>
                  <a:pt x="0" y="510402"/>
                </a:lnTo>
                <a:lnTo>
                  <a:pt x="32952" y="74141"/>
                </a:ln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961;p38">
            <a:extLst>
              <a:ext uri="{FF2B5EF4-FFF2-40B4-BE49-F238E27FC236}">
                <a16:creationId xmlns:a16="http://schemas.microsoft.com/office/drawing/2014/main" id="{0DB559B2-CA89-4B2F-9B47-93F904A14952}"/>
              </a:ext>
            </a:extLst>
          </p:cNvPr>
          <p:cNvSpPr txBox="1"/>
          <p:nvPr/>
        </p:nvSpPr>
        <p:spPr>
          <a:xfrm>
            <a:off x="170562" y="1158756"/>
            <a:ext cx="332406" cy="3045962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1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99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其他門口禁止進出</a:t>
            </a:r>
            <a:endParaRPr/>
          </a:p>
        </p:txBody>
      </p:sp>
      <p:sp>
        <p:nvSpPr>
          <p:cNvPr id="23" name="Google Shape;961;p38">
            <a:extLst>
              <a:ext uri="{FF2B5EF4-FFF2-40B4-BE49-F238E27FC236}">
                <a16:creationId xmlns:a16="http://schemas.microsoft.com/office/drawing/2014/main" id="{53FB3CE6-0CF7-4C6B-99E1-47AF836C9851}"/>
              </a:ext>
            </a:extLst>
          </p:cNvPr>
          <p:cNvSpPr txBox="1"/>
          <p:nvPr/>
        </p:nvSpPr>
        <p:spPr>
          <a:xfrm>
            <a:off x="8672153" y="1158756"/>
            <a:ext cx="332406" cy="3045962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1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99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其他門口禁止進出</a:t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40"/>
          <p:cNvSpPr/>
          <p:nvPr/>
        </p:nvSpPr>
        <p:spPr>
          <a:xfrm>
            <a:off x="858838" y="103188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9" name="Google Shape;989;p40"/>
          <p:cNvSpPr/>
          <p:nvPr/>
        </p:nvSpPr>
        <p:spPr>
          <a:xfrm>
            <a:off x="-106363" y="242888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0" name="Google Shape;990;p40"/>
          <p:cNvSpPr/>
          <p:nvPr/>
        </p:nvSpPr>
        <p:spPr>
          <a:xfrm>
            <a:off x="157163" y="414338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1" name="Google Shape;991;p40"/>
          <p:cNvSpPr/>
          <p:nvPr/>
        </p:nvSpPr>
        <p:spPr>
          <a:xfrm>
            <a:off x="336550" y="225425"/>
            <a:ext cx="458788" cy="450850"/>
          </a:xfrm>
          <a:prstGeom prst="ellipse">
            <a:avLst/>
          </a:prstGeom>
          <a:solidFill>
            <a:srgbClr val="FF000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2" name="Google Shape;992;p40"/>
          <p:cNvSpPr/>
          <p:nvPr/>
        </p:nvSpPr>
        <p:spPr>
          <a:xfrm>
            <a:off x="1166969" y="176937"/>
            <a:ext cx="32607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Calibri"/>
              <a:buNone/>
            </a:pPr>
            <a:r>
              <a:rPr lang="zh-TW" sz="32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進場</a:t>
            </a:r>
            <a:r>
              <a:rPr lang="zh-TW" sz="3200" b="1" i="0" u="none" strike="noStrike" cap="none">
                <a:solidFill>
                  <a:srgbClr val="FF0000"/>
                </a:solidFill>
                <a:latin typeface="PMingLiu"/>
                <a:ea typeface="PMingLiu"/>
                <a:cs typeface="PMingLiu"/>
                <a:sym typeface="PMingLiu"/>
              </a:rPr>
              <a:t>、退</a:t>
            </a:r>
            <a:r>
              <a:rPr lang="zh-TW" sz="32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場動線</a:t>
            </a:r>
            <a:endParaRPr sz="3200" b="1" i="0" u="none" strike="noStrike" cap="none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993" name="Google Shape;993;p40"/>
          <p:cNvPicPr preferRelativeResize="0"/>
          <p:nvPr/>
        </p:nvPicPr>
        <p:blipFill rotWithShape="1">
          <a:blip r:embed="rId3">
            <a:alphaModFix/>
          </a:blip>
          <a:srcRect l="17568" t="12884" r="20404" b="35765"/>
          <a:stretch/>
        </p:blipFill>
        <p:spPr>
          <a:xfrm>
            <a:off x="1428985" y="806892"/>
            <a:ext cx="6600516" cy="4317361"/>
          </a:xfrm>
          <a:prstGeom prst="rect">
            <a:avLst/>
          </a:prstGeom>
          <a:noFill/>
          <a:ln>
            <a:noFill/>
          </a:ln>
        </p:spPr>
      </p:pic>
      <p:sp>
        <p:nvSpPr>
          <p:cNvPr id="994" name="Google Shape;994;p40"/>
          <p:cNvSpPr/>
          <p:nvPr/>
        </p:nvSpPr>
        <p:spPr>
          <a:xfrm>
            <a:off x="1678794" y="4051578"/>
            <a:ext cx="666425" cy="240601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>
              <a:lumMod val="60000"/>
              <a:lumOff val="40000"/>
            </a:schemeClr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5" name="Google Shape;995;p40"/>
          <p:cNvSpPr/>
          <p:nvPr/>
        </p:nvSpPr>
        <p:spPr>
          <a:xfrm>
            <a:off x="7345866" y="4105486"/>
            <a:ext cx="675996" cy="240601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>
              <a:lumMod val="60000"/>
              <a:lumOff val="40000"/>
            </a:schemeClr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96" name="Google Shape;996;p40"/>
          <p:cNvCxnSpPr/>
          <p:nvPr/>
        </p:nvCxnSpPr>
        <p:spPr>
          <a:xfrm>
            <a:off x="5905235" y="3704148"/>
            <a:ext cx="883235" cy="759987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97" name="Google Shape;997;p40"/>
          <p:cNvSpPr/>
          <p:nvPr/>
        </p:nvSpPr>
        <p:spPr>
          <a:xfrm rot="-2650513">
            <a:off x="956984" y="4334890"/>
            <a:ext cx="565489" cy="240601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8" name="Google Shape;998;p40"/>
          <p:cNvSpPr/>
          <p:nvPr/>
        </p:nvSpPr>
        <p:spPr>
          <a:xfrm rot="2230062">
            <a:off x="1026115" y="2532261"/>
            <a:ext cx="572096" cy="27393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F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9" name="Google Shape;999;p40"/>
          <p:cNvSpPr/>
          <p:nvPr/>
        </p:nvSpPr>
        <p:spPr>
          <a:xfrm rot="-5400000">
            <a:off x="7959928" y="2865821"/>
            <a:ext cx="508555" cy="24060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F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0" name="Google Shape;1000;p40"/>
          <p:cNvSpPr/>
          <p:nvPr/>
        </p:nvSpPr>
        <p:spPr>
          <a:xfrm rot="3842448">
            <a:off x="8098844" y="4171879"/>
            <a:ext cx="367173" cy="240601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1" name="Google Shape;1001;p40"/>
          <p:cNvSpPr txBox="1"/>
          <p:nvPr/>
        </p:nvSpPr>
        <p:spPr>
          <a:xfrm>
            <a:off x="8557341" y="3956303"/>
            <a:ext cx="332406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1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學生出場</a:t>
            </a:r>
            <a:endParaRPr dirty="0"/>
          </a:p>
        </p:txBody>
      </p:sp>
      <p:sp>
        <p:nvSpPr>
          <p:cNvPr id="1002" name="Google Shape;1002;p40"/>
          <p:cNvSpPr txBox="1"/>
          <p:nvPr/>
        </p:nvSpPr>
        <p:spPr>
          <a:xfrm>
            <a:off x="8391138" y="2202757"/>
            <a:ext cx="332406" cy="1015663"/>
          </a:xfrm>
          <a:prstGeom prst="rect">
            <a:avLst/>
          </a:prstGeom>
          <a:solidFill>
            <a:srgbClr val="00B0F0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1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樂器出場</a:t>
            </a:r>
            <a:endParaRPr/>
          </a:p>
        </p:txBody>
      </p:sp>
      <p:sp>
        <p:nvSpPr>
          <p:cNvPr id="1003" name="Google Shape;1003;p40"/>
          <p:cNvSpPr txBox="1"/>
          <p:nvPr/>
        </p:nvSpPr>
        <p:spPr>
          <a:xfrm>
            <a:off x="939797" y="1371603"/>
            <a:ext cx="332406" cy="1015663"/>
          </a:xfrm>
          <a:prstGeom prst="rect">
            <a:avLst/>
          </a:prstGeom>
          <a:solidFill>
            <a:srgbClr val="00B0F0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1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樂器入場</a:t>
            </a:r>
            <a:endParaRPr dirty="0"/>
          </a:p>
        </p:txBody>
      </p:sp>
      <p:sp>
        <p:nvSpPr>
          <p:cNvPr id="1004" name="Google Shape;1004;p40"/>
          <p:cNvSpPr txBox="1"/>
          <p:nvPr/>
        </p:nvSpPr>
        <p:spPr>
          <a:xfrm>
            <a:off x="710582" y="3566624"/>
            <a:ext cx="332406" cy="10156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1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學生入場</a:t>
            </a:r>
            <a:endParaRPr dirty="0"/>
          </a:p>
        </p:txBody>
      </p:sp>
      <p:sp>
        <p:nvSpPr>
          <p:cNvPr id="1005" name="Google Shape;1005;p40"/>
          <p:cNvSpPr/>
          <p:nvPr/>
        </p:nvSpPr>
        <p:spPr>
          <a:xfrm rot="2572419">
            <a:off x="5756317" y="4022239"/>
            <a:ext cx="87716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停止線</a:t>
            </a:r>
            <a:endParaRPr sz="18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6" name="Google Shape;1006;p40"/>
          <p:cNvSpPr txBox="1"/>
          <p:nvPr/>
        </p:nvSpPr>
        <p:spPr>
          <a:xfrm>
            <a:off x="254485" y="1753220"/>
            <a:ext cx="332406" cy="1569148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1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99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預備區一</a:t>
            </a:r>
            <a:endParaRPr/>
          </a:p>
        </p:txBody>
      </p:sp>
      <p:sp>
        <p:nvSpPr>
          <p:cNvPr id="1007" name="Google Shape;1007;p40"/>
          <p:cNvSpPr txBox="1"/>
          <p:nvPr/>
        </p:nvSpPr>
        <p:spPr>
          <a:xfrm>
            <a:off x="2840996" y="4553082"/>
            <a:ext cx="361719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（全員離開停止線才停止計時）</a:t>
            </a:r>
            <a:endParaRPr/>
          </a:p>
        </p:txBody>
      </p:sp>
      <p:sp>
        <p:nvSpPr>
          <p:cNvPr id="22" name="Google Shape;995;p40"/>
          <p:cNvSpPr/>
          <p:nvPr/>
        </p:nvSpPr>
        <p:spPr>
          <a:xfrm>
            <a:off x="6778861" y="3120097"/>
            <a:ext cx="675996" cy="24060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F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994;p40"/>
          <p:cNvSpPr/>
          <p:nvPr/>
        </p:nvSpPr>
        <p:spPr>
          <a:xfrm>
            <a:off x="1809422" y="2710589"/>
            <a:ext cx="666425" cy="24060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F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p41"/>
          <p:cNvSpPr/>
          <p:nvPr/>
        </p:nvSpPr>
        <p:spPr>
          <a:xfrm>
            <a:off x="858838" y="103188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5" name="Google Shape;1015;p41"/>
          <p:cNvSpPr/>
          <p:nvPr/>
        </p:nvSpPr>
        <p:spPr>
          <a:xfrm>
            <a:off x="-106363" y="242888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6" name="Google Shape;1016;p41"/>
          <p:cNvSpPr/>
          <p:nvPr/>
        </p:nvSpPr>
        <p:spPr>
          <a:xfrm>
            <a:off x="157163" y="414338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7" name="Google Shape;1017;p41"/>
          <p:cNvSpPr/>
          <p:nvPr/>
        </p:nvSpPr>
        <p:spPr>
          <a:xfrm>
            <a:off x="336550" y="225425"/>
            <a:ext cx="458788" cy="450850"/>
          </a:xfrm>
          <a:prstGeom prst="ellipse">
            <a:avLst/>
          </a:prstGeom>
          <a:solidFill>
            <a:srgbClr val="FF000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8" name="Google Shape;1018;p41"/>
          <p:cNvSpPr/>
          <p:nvPr/>
        </p:nvSpPr>
        <p:spPr>
          <a:xfrm>
            <a:off x="1045692" y="173850"/>
            <a:ext cx="326072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Microsoft JhengHei"/>
              <a:buNone/>
            </a:pPr>
            <a:r>
              <a:rPr lang="zh-TW" sz="3600" b="1" i="0" u="none" strike="noStrike" cap="none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洗手間</a:t>
            </a:r>
            <a:endParaRPr sz="3600" b="1" i="0" u="none" strike="noStrike" cap="none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019" name="Google Shape;1019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19082" y="837694"/>
            <a:ext cx="5673198" cy="4254899"/>
          </a:xfrm>
          <a:prstGeom prst="rect">
            <a:avLst/>
          </a:prstGeom>
          <a:noFill/>
          <a:ln>
            <a:noFill/>
          </a:ln>
        </p:spPr>
      </p:pic>
      <p:sp>
        <p:nvSpPr>
          <p:cNvPr id="1020" name="Google Shape;1020;p41"/>
          <p:cNvSpPr/>
          <p:nvPr/>
        </p:nvSpPr>
        <p:spPr>
          <a:xfrm flipH="1">
            <a:off x="4716016" y="2642964"/>
            <a:ext cx="1083188" cy="1440160"/>
          </a:xfrm>
          <a:prstGeom prst="bentArrow">
            <a:avLst>
              <a:gd name="adj1" fmla="val 25658"/>
              <a:gd name="adj2" fmla="val 26286"/>
              <a:gd name="adj3" fmla="val 25000"/>
              <a:gd name="adj4" fmla="val 43750"/>
            </a:avLst>
          </a:prstGeom>
          <a:solidFill>
            <a:srgbClr val="FF000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1" name="Google Shape;1021;p41"/>
          <p:cNvSpPr/>
          <p:nvPr/>
        </p:nvSpPr>
        <p:spPr>
          <a:xfrm>
            <a:off x="2483159" y="91172"/>
            <a:ext cx="302140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b="1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(清風樓1F.2F)</a:t>
            </a:r>
            <a:endParaRPr sz="3600" b="1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p42"/>
          <p:cNvSpPr/>
          <p:nvPr/>
        </p:nvSpPr>
        <p:spPr>
          <a:xfrm>
            <a:off x="858838" y="103188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9" name="Google Shape;1029;p42"/>
          <p:cNvSpPr/>
          <p:nvPr/>
        </p:nvSpPr>
        <p:spPr>
          <a:xfrm>
            <a:off x="-106363" y="242888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0" name="Google Shape;1030;p42"/>
          <p:cNvSpPr/>
          <p:nvPr/>
        </p:nvSpPr>
        <p:spPr>
          <a:xfrm>
            <a:off x="157163" y="414338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1" name="Google Shape;1031;p42"/>
          <p:cNvSpPr/>
          <p:nvPr/>
        </p:nvSpPr>
        <p:spPr>
          <a:xfrm>
            <a:off x="336550" y="225425"/>
            <a:ext cx="458788" cy="450850"/>
          </a:xfrm>
          <a:prstGeom prst="ellipse">
            <a:avLst/>
          </a:prstGeom>
          <a:solidFill>
            <a:srgbClr val="FF000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2" name="Google Shape;1032;p42"/>
          <p:cNvSpPr/>
          <p:nvPr/>
        </p:nvSpPr>
        <p:spPr>
          <a:xfrm>
            <a:off x="1045692" y="173850"/>
            <a:ext cx="326072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Microsoft JhengHei"/>
              <a:buNone/>
            </a:pPr>
            <a:r>
              <a:rPr lang="zh-TW" sz="3600" b="1" i="0" u="none" strike="noStrike" cap="none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洗手間</a:t>
            </a:r>
            <a:endParaRPr sz="3600" b="1" i="0" u="none" strike="noStrike" cap="none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33" name="Google Shape;1033;p42"/>
          <p:cNvSpPr/>
          <p:nvPr/>
        </p:nvSpPr>
        <p:spPr>
          <a:xfrm>
            <a:off x="2483159" y="91172"/>
            <a:ext cx="302140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Microsoft JhengHei"/>
              <a:buNone/>
            </a:pPr>
            <a:r>
              <a:rPr lang="zh-TW" sz="3600" b="1" i="0" u="none" strike="noStrike" cap="none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(清風樓1F.2F)</a:t>
            </a:r>
            <a:endParaRPr sz="3600" b="1" i="0" u="none" strike="noStrike" cap="none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034" name="Google Shape;1034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7457" y="697881"/>
            <a:ext cx="5942372" cy="4456779"/>
          </a:xfrm>
          <a:prstGeom prst="rect">
            <a:avLst/>
          </a:prstGeom>
          <a:noFill/>
          <a:ln>
            <a:noFill/>
          </a:ln>
        </p:spPr>
      </p:pic>
      <p:sp>
        <p:nvSpPr>
          <p:cNvPr id="1035" name="Google Shape;1035;p42"/>
          <p:cNvSpPr/>
          <p:nvPr/>
        </p:nvSpPr>
        <p:spPr>
          <a:xfrm rot="1163303" flipH="1">
            <a:off x="5186759" y="3841499"/>
            <a:ext cx="1299073" cy="888870"/>
          </a:xfrm>
          <a:prstGeom prst="bentArrow">
            <a:avLst>
              <a:gd name="adj1" fmla="val 25658"/>
              <a:gd name="adj2" fmla="val 26286"/>
              <a:gd name="adj3" fmla="val 25000"/>
              <a:gd name="adj4" fmla="val 43750"/>
            </a:avLst>
          </a:prstGeom>
          <a:solidFill>
            <a:srgbClr val="FF000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p43"/>
          <p:cNvSpPr/>
          <p:nvPr/>
        </p:nvSpPr>
        <p:spPr>
          <a:xfrm>
            <a:off x="858838" y="103188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3" name="Google Shape;1043;p43"/>
          <p:cNvSpPr/>
          <p:nvPr/>
        </p:nvSpPr>
        <p:spPr>
          <a:xfrm>
            <a:off x="-106363" y="242888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4" name="Google Shape;1044;p43"/>
          <p:cNvSpPr/>
          <p:nvPr/>
        </p:nvSpPr>
        <p:spPr>
          <a:xfrm>
            <a:off x="157163" y="414338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5" name="Google Shape;1045;p43"/>
          <p:cNvSpPr/>
          <p:nvPr/>
        </p:nvSpPr>
        <p:spPr>
          <a:xfrm>
            <a:off x="336550" y="225425"/>
            <a:ext cx="458788" cy="450850"/>
          </a:xfrm>
          <a:prstGeom prst="ellipse">
            <a:avLst/>
          </a:prstGeom>
          <a:solidFill>
            <a:srgbClr val="FF000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6" name="Google Shape;1046;p43"/>
          <p:cNvSpPr/>
          <p:nvPr/>
        </p:nvSpPr>
        <p:spPr>
          <a:xfrm>
            <a:off x="1045692" y="173850"/>
            <a:ext cx="326072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Microsoft JhengHei"/>
              <a:buNone/>
            </a:pPr>
            <a:r>
              <a:rPr lang="zh-TW" sz="3600" b="1" i="0" u="none" strike="noStrike" cap="none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洗手間</a:t>
            </a:r>
            <a:endParaRPr sz="3600" b="1" i="0" u="none" strike="noStrike" cap="none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47" name="Google Shape;1047;p43"/>
          <p:cNvSpPr/>
          <p:nvPr/>
        </p:nvSpPr>
        <p:spPr>
          <a:xfrm>
            <a:off x="2483159" y="91172"/>
            <a:ext cx="302140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Microsoft JhengHei"/>
              <a:buNone/>
            </a:pPr>
            <a:r>
              <a:rPr lang="zh-TW" sz="3600" b="1" i="0" u="none" strike="noStrike" cap="none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(清風樓1F.2F)</a:t>
            </a:r>
            <a:endParaRPr sz="3600" b="1" i="0" u="none" strike="noStrike" cap="none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048" name="Google Shape;1048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7163" y="863601"/>
            <a:ext cx="5703165" cy="4146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9" name="Google Shape;1049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35354" y="2570956"/>
            <a:ext cx="3208646" cy="24064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p44"/>
          <p:cNvSpPr/>
          <p:nvPr/>
        </p:nvSpPr>
        <p:spPr>
          <a:xfrm>
            <a:off x="1563688" y="-1133475"/>
            <a:ext cx="1892300" cy="1895475"/>
          </a:xfrm>
          <a:prstGeom prst="ellipse">
            <a:avLst/>
          </a:prstGeom>
          <a:solidFill>
            <a:srgbClr val="BAE36B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5" name="Google Shape;1055;p44"/>
          <p:cNvSpPr/>
          <p:nvPr/>
        </p:nvSpPr>
        <p:spPr>
          <a:xfrm>
            <a:off x="3559175" y="46038"/>
            <a:ext cx="292100" cy="292100"/>
          </a:xfrm>
          <a:prstGeom prst="ellipse">
            <a:avLst/>
          </a:prstGeom>
          <a:solidFill>
            <a:srgbClr val="6EAB1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7" name="Google Shape;1057;p44"/>
          <p:cNvSpPr/>
          <p:nvPr/>
        </p:nvSpPr>
        <p:spPr>
          <a:xfrm>
            <a:off x="2762250" y="192088"/>
            <a:ext cx="781050" cy="781050"/>
          </a:xfrm>
          <a:prstGeom prst="ellipse">
            <a:avLst/>
          </a:prstGeom>
          <a:solidFill>
            <a:srgbClr val="ED9B38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8" name="Google Shape;1058;p44"/>
          <p:cNvSpPr/>
          <p:nvPr/>
        </p:nvSpPr>
        <p:spPr>
          <a:xfrm>
            <a:off x="3941763" y="-185738"/>
            <a:ext cx="381000" cy="377826"/>
          </a:xfrm>
          <a:prstGeom prst="ellipse">
            <a:avLst/>
          </a:prstGeom>
          <a:solidFill>
            <a:srgbClr val="F5EA9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9" name="Google Shape;1059;p44"/>
          <p:cNvSpPr/>
          <p:nvPr/>
        </p:nvSpPr>
        <p:spPr>
          <a:xfrm>
            <a:off x="3603625" y="252413"/>
            <a:ext cx="1204913" cy="1209675"/>
          </a:xfrm>
          <a:prstGeom prst="ellipse">
            <a:avLst/>
          </a:prstGeom>
          <a:solidFill>
            <a:srgbClr val="D8AEAF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0" name="Google Shape;1060;p44"/>
          <p:cNvSpPr/>
          <p:nvPr/>
        </p:nvSpPr>
        <p:spPr>
          <a:xfrm>
            <a:off x="1952625" y="1914525"/>
            <a:ext cx="1016000" cy="1017588"/>
          </a:xfrm>
          <a:prstGeom prst="ellipse">
            <a:avLst/>
          </a:prstGeom>
          <a:solidFill>
            <a:srgbClr val="A5C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1" name="Google Shape;1061;p44"/>
          <p:cNvSpPr/>
          <p:nvPr/>
        </p:nvSpPr>
        <p:spPr>
          <a:xfrm>
            <a:off x="4541838" y="311150"/>
            <a:ext cx="215900" cy="215900"/>
          </a:xfrm>
          <a:prstGeom prst="ellipse">
            <a:avLst/>
          </a:prstGeom>
          <a:solidFill>
            <a:srgbClr val="BDED6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2" name="Google Shape;1062;p44"/>
          <p:cNvSpPr/>
          <p:nvPr/>
        </p:nvSpPr>
        <p:spPr>
          <a:xfrm>
            <a:off x="4119563" y="1560513"/>
            <a:ext cx="215900" cy="215900"/>
          </a:xfrm>
          <a:prstGeom prst="ellipse">
            <a:avLst/>
          </a:prstGeom>
          <a:solidFill>
            <a:srgbClr val="BCED61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3" name="Google Shape;1063;p44"/>
          <p:cNvSpPr/>
          <p:nvPr/>
        </p:nvSpPr>
        <p:spPr>
          <a:xfrm>
            <a:off x="3636963" y="1527175"/>
            <a:ext cx="377825" cy="379413"/>
          </a:xfrm>
          <a:prstGeom prst="ellipse">
            <a:avLst/>
          </a:prstGeom>
          <a:solidFill>
            <a:srgbClr val="CB99CC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4" name="Google Shape;1064;p44"/>
          <p:cNvSpPr/>
          <p:nvPr/>
        </p:nvSpPr>
        <p:spPr>
          <a:xfrm>
            <a:off x="2874963" y="1320800"/>
            <a:ext cx="950912" cy="95250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5" name="Google Shape;1065;p44"/>
          <p:cNvSpPr/>
          <p:nvPr/>
        </p:nvSpPr>
        <p:spPr>
          <a:xfrm>
            <a:off x="1866900" y="1597025"/>
            <a:ext cx="514350" cy="514350"/>
          </a:xfrm>
          <a:prstGeom prst="ellipse">
            <a:avLst/>
          </a:prstGeom>
          <a:solidFill>
            <a:srgbClr val="8CDB27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7" name="Google Shape;1067;p44"/>
          <p:cNvSpPr/>
          <p:nvPr/>
        </p:nvSpPr>
        <p:spPr>
          <a:xfrm>
            <a:off x="3032125" y="3043238"/>
            <a:ext cx="146050" cy="147637"/>
          </a:xfrm>
          <a:prstGeom prst="ellipse">
            <a:avLst/>
          </a:prstGeom>
          <a:solidFill>
            <a:srgbClr val="BCED6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8" name="Google Shape;1068;p44"/>
          <p:cNvSpPr/>
          <p:nvPr/>
        </p:nvSpPr>
        <p:spPr>
          <a:xfrm>
            <a:off x="2968625" y="3463925"/>
            <a:ext cx="146050" cy="149225"/>
          </a:xfrm>
          <a:prstGeom prst="ellipse">
            <a:avLst/>
          </a:prstGeom>
          <a:solidFill>
            <a:srgbClr val="B03896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9" name="Google Shape;1069;p44"/>
          <p:cNvSpPr/>
          <p:nvPr/>
        </p:nvSpPr>
        <p:spPr>
          <a:xfrm>
            <a:off x="3017838" y="3659188"/>
            <a:ext cx="438150" cy="438150"/>
          </a:xfrm>
          <a:prstGeom prst="ellipse">
            <a:avLst/>
          </a:prstGeom>
          <a:solidFill>
            <a:srgbClr val="F0CA6C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0" name="Google Shape;1070;p44"/>
          <p:cNvSpPr/>
          <p:nvPr/>
        </p:nvSpPr>
        <p:spPr>
          <a:xfrm>
            <a:off x="2746375" y="4121150"/>
            <a:ext cx="315913" cy="322263"/>
          </a:xfrm>
          <a:prstGeom prst="ellipse">
            <a:avLst/>
          </a:prstGeom>
          <a:solidFill>
            <a:srgbClr val="F0CA6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1" name="Google Shape;1071;p44"/>
          <p:cNvSpPr/>
          <p:nvPr/>
        </p:nvSpPr>
        <p:spPr>
          <a:xfrm>
            <a:off x="2928938" y="4905375"/>
            <a:ext cx="263525" cy="265113"/>
          </a:xfrm>
          <a:prstGeom prst="ellipse">
            <a:avLst/>
          </a:prstGeom>
          <a:solidFill>
            <a:srgbClr val="7BBFA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2" name="Google Shape;1072;p44"/>
          <p:cNvSpPr/>
          <p:nvPr/>
        </p:nvSpPr>
        <p:spPr>
          <a:xfrm>
            <a:off x="2746375" y="4511675"/>
            <a:ext cx="477838" cy="474663"/>
          </a:xfrm>
          <a:prstGeom prst="ellipse">
            <a:avLst/>
          </a:prstGeom>
          <a:solidFill>
            <a:srgbClr val="EB4544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3" name="Google Shape;1073;p44"/>
          <p:cNvSpPr/>
          <p:nvPr/>
        </p:nvSpPr>
        <p:spPr>
          <a:xfrm>
            <a:off x="2624138" y="4586288"/>
            <a:ext cx="212725" cy="212725"/>
          </a:xfrm>
          <a:prstGeom prst="ellipse">
            <a:avLst/>
          </a:prstGeom>
          <a:solidFill>
            <a:srgbClr val="8DC65B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4" name="Google Shape;1074;p44"/>
          <p:cNvSpPr/>
          <p:nvPr/>
        </p:nvSpPr>
        <p:spPr>
          <a:xfrm>
            <a:off x="2322513" y="3795713"/>
            <a:ext cx="604837" cy="604837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5" name="Google Shape;1075;p44"/>
          <p:cNvSpPr/>
          <p:nvPr/>
        </p:nvSpPr>
        <p:spPr>
          <a:xfrm>
            <a:off x="2800350" y="1133475"/>
            <a:ext cx="463550" cy="463550"/>
          </a:xfrm>
          <a:prstGeom prst="ellipse">
            <a:avLst/>
          </a:prstGeom>
          <a:solidFill>
            <a:srgbClr val="B9DBD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6" name="Google Shape;1076;p44"/>
          <p:cNvSpPr/>
          <p:nvPr/>
        </p:nvSpPr>
        <p:spPr>
          <a:xfrm>
            <a:off x="3225800" y="2960688"/>
            <a:ext cx="622300" cy="623887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7" name="Google Shape;1077;p44"/>
          <p:cNvSpPr/>
          <p:nvPr/>
        </p:nvSpPr>
        <p:spPr>
          <a:xfrm>
            <a:off x="2530475" y="2770188"/>
            <a:ext cx="422275" cy="420687"/>
          </a:xfrm>
          <a:prstGeom prst="ellipse">
            <a:avLst/>
          </a:prstGeom>
          <a:solidFill>
            <a:srgbClr val="E27902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8" name="Google Shape;1078;p44"/>
          <p:cNvSpPr/>
          <p:nvPr/>
        </p:nvSpPr>
        <p:spPr>
          <a:xfrm>
            <a:off x="2373313" y="3076575"/>
            <a:ext cx="574675" cy="57150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9" name="Google Shape;1079;p44"/>
          <p:cNvSpPr/>
          <p:nvPr/>
        </p:nvSpPr>
        <p:spPr>
          <a:xfrm>
            <a:off x="3082925" y="2016125"/>
            <a:ext cx="1066800" cy="1068388"/>
          </a:xfrm>
          <a:prstGeom prst="ellipse">
            <a:avLst/>
          </a:prstGeom>
          <a:solidFill>
            <a:srgbClr val="7030A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0" name="Google Shape;1080;p44"/>
          <p:cNvSpPr/>
          <p:nvPr/>
        </p:nvSpPr>
        <p:spPr>
          <a:xfrm>
            <a:off x="3203575" y="2210355"/>
            <a:ext cx="866775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Impact"/>
              <a:buNone/>
            </a:pPr>
            <a:r>
              <a:rPr lang="zh-TW" sz="4800" b="0" i="0" u="none" strike="noStrike" cap="none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2-</a:t>
            </a:r>
            <a:r>
              <a:rPr lang="zh-TW" sz="48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6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1" name="Google Shape;1081;p44"/>
          <p:cNvSpPr/>
          <p:nvPr/>
        </p:nvSpPr>
        <p:spPr>
          <a:xfrm>
            <a:off x="4307457" y="2205211"/>
            <a:ext cx="472122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5400"/>
              <a:buFont typeface="Arial"/>
              <a:buNone/>
            </a:pPr>
            <a:r>
              <a:rPr lang="zh-TW" sz="5400" b="1" i="0" u="none" strike="noStrike" cap="none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從前台到後台</a:t>
            </a:r>
            <a:endParaRPr sz="5400" b="1" i="0" u="none" strike="noStrike" cap="none">
              <a:solidFill>
                <a:srgbClr val="7030A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84" name="Google Shape;1084;p44"/>
          <p:cNvSpPr/>
          <p:nvPr/>
        </p:nvSpPr>
        <p:spPr>
          <a:xfrm>
            <a:off x="2187658" y="1167103"/>
            <a:ext cx="428625" cy="388648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"/>
                                        <p:tgtEl>
                                          <p:spTgt spid="1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"/>
                                        <p:tgtEl>
                                          <p:spTgt spid="1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"/>
                                        <p:tgtEl>
                                          <p:spTgt spid="1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"/>
                                        <p:tgtEl>
                                          <p:spTgt spid="1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00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300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300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300"/>
                                        <p:tgtEl>
                                          <p:spTgt spid="1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300"/>
                                        <p:tgtEl>
                                          <p:spTgt spid="1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300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300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300"/>
                                        <p:tgtEl>
                                          <p:spTgt spid="1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300"/>
                                        <p:tgtEl>
                                          <p:spTgt spid="1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300"/>
                                        <p:tgtEl>
                                          <p:spTgt spid="1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300"/>
                                        <p:tgtEl>
                                          <p:spTgt spid="1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300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300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300"/>
                                        <p:tgtEl>
                                          <p:spTgt spid="1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300"/>
                                        <p:tgtEl>
                                          <p:spTgt spid="1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300"/>
                                        <p:tgtEl>
                                          <p:spTgt spid="1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300"/>
                                        <p:tgtEl>
                                          <p:spTgt spid="1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300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300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300"/>
                                        <p:tgtEl>
                                          <p:spTgt spid="1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300"/>
                                        <p:tgtEl>
                                          <p:spTgt spid="1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300"/>
                                        <p:tgtEl>
                                          <p:spTgt spid="10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300"/>
                                        <p:tgtEl>
                                          <p:spTgt spid="10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300"/>
                                        <p:tgtEl>
                                          <p:spTgt spid="10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300"/>
                                        <p:tgtEl>
                                          <p:spTgt spid="10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300"/>
                                        <p:tgtEl>
                                          <p:spTgt spid="1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300"/>
                                        <p:tgtEl>
                                          <p:spTgt spid="1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300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300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300"/>
                                        <p:tgtEl>
                                          <p:spTgt spid="1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300"/>
                                        <p:tgtEl>
                                          <p:spTgt spid="1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p45"/>
          <p:cNvSpPr/>
          <p:nvPr/>
        </p:nvSpPr>
        <p:spPr>
          <a:xfrm>
            <a:off x="858838" y="103188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0" name="Google Shape;1090;p45"/>
          <p:cNvSpPr/>
          <p:nvPr/>
        </p:nvSpPr>
        <p:spPr>
          <a:xfrm>
            <a:off x="-106363" y="242888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1" name="Google Shape;1091;p45"/>
          <p:cNvSpPr/>
          <p:nvPr/>
        </p:nvSpPr>
        <p:spPr>
          <a:xfrm>
            <a:off x="157163" y="414338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2" name="Google Shape;1092;p45"/>
          <p:cNvSpPr/>
          <p:nvPr/>
        </p:nvSpPr>
        <p:spPr>
          <a:xfrm>
            <a:off x="336550" y="225425"/>
            <a:ext cx="458788" cy="450850"/>
          </a:xfrm>
          <a:prstGeom prst="ellipse">
            <a:avLst/>
          </a:prstGeom>
          <a:solidFill>
            <a:srgbClr val="FF000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3" name="Google Shape;1093;p45"/>
          <p:cNvSpPr/>
          <p:nvPr/>
        </p:nvSpPr>
        <p:spPr>
          <a:xfrm>
            <a:off x="1085671" y="120690"/>
            <a:ext cx="600660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Microsoft JhengHei"/>
              <a:buNone/>
            </a:pPr>
            <a:r>
              <a:rPr lang="zh-TW" sz="3600" b="1" i="0" u="none" strike="noStrike" cap="none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如何從前台到後台</a:t>
            </a:r>
            <a:endParaRPr sz="3600" b="1" i="0" u="none" strike="noStrike" cap="none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094" name="Google Shape;1094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7624" y="681140"/>
            <a:ext cx="7085739" cy="4340083"/>
          </a:xfrm>
          <a:prstGeom prst="rect">
            <a:avLst/>
          </a:prstGeom>
          <a:noFill/>
          <a:ln>
            <a:noFill/>
          </a:ln>
        </p:spPr>
      </p:pic>
      <p:sp>
        <p:nvSpPr>
          <p:cNvPr id="1095" name="Google Shape;1095;p45"/>
          <p:cNvSpPr/>
          <p:nvPr/>
        </p:nvSpPr>
        <p:spPr>
          <a:xfrm rot="3607496">
            <a:off x="2288720" y="2673604"/>
            <a:ext cx="339332" cy="678663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Calibri"/>
              <a:buNone/>
            </a:pPr>
            <a:endParaRPr sz="13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46"/>
          <p:cNvSpPr/>
          <p:nvPr/>
        </p:nvSpPr>
        <p:spPr>
          <a:xfrm>
            <a:off x="858838" y="103188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1" name="Google Shape;1101;p46"/>
          <p:cNvSpPr/>
          <p:nvPr/>
        </p:nvSpPr>
        <p:spPr>
          <a:xfrm>
            <a:off x="-106363" y="242888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2" name="Google Shape;1102;p46"/>
          <p:cNvSpPr/>
          <p:nvPr/>
        </p:nvSpPr>
        <p:spPr>
          <a:xfrm>
            <a:off x="157163" y="414338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3" name="Google Shape;1103;p46"/>
          <p:cNvSpPr/>
          <p:nvPr/>
        </p:nvSpPr>
        <p:spPr>
          <a:xfrm>
            <a:off x="336550" y="225425"/>
            <a:ext cx="458788" cy="450850"/>
          </a:xfrm>
          <a:prstGeom prst="ellipse">
            <a:avLst/>
          </a:prstGeom>
          <a:solidFill>
            <a:srgbClr val="FF000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4" name="Google Shape;1104;p46"/>
          <p:cNvSpPr/>
          <p:nvPr/>
        </p:nvSpPr>
        <p:spPr>
          <a:xfrm>
            <a:off x="1085671" y="120690"/>
            <a:ext cx="413440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b="1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如何從前台到後台</a:t>
            </a:r>
            <a:endParaRPr sz="3600" b="1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105" name="Google Shape;1105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5338" y="674688"/>
            <a:ext cx="7744741" cy="4383611"/>
          </a:xfrm>
          <a:prstGeom prst="rect">
            <a:avLst/>
          </a:prstGeom>
          <a:noFill/>
          <a:ln>
            <a:noFill/>
          </a:ln>
        </p:spPr>
      </p:pic>
      <p:sp>
        <p:nvSpPr>
          <p:cNvPr id="1106" name="Google Shape;1106;p46"/>
          <p:cNvSpPr/>
          <p:nvPr/>
        </p:nvSpPr>
        <p:spPr>
          <a:xfrm>
            <a:off x="4328376" y="2659233"/>
            <a:ext cx="339332" cy="678663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Calibri"/>
              <a:buNone/>
            </a:pPr>
            <a:endParaRPr sz="13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7" name="Google Shape;1107;p46"/>
          <p:cNvSpPr/>
          <p:nvPr/>
        </p:nvSpPr>
        <p:spPr>
          <a:xfrm rot="4977592">
            <a:off x="2076941" y="2998564"/>
            <a:ext cx="217317" cy="678663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Calibri"/>
              <a:buNone/>
            </a:pPr>
            <a:endParaRPr sz="13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p47"/>
          <p:cNvSpPr/>
          <p:nvPr/>
        </p:nvSpPr>
        <p:spPr>
          <a:xfrm>
            <a:off x="858838" y="103188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3" name="Google Shape;1113;p47"/>
          <p:cNvSpPr/>
          <p:nvPr/>
        </p:nvSpPr>
        <p:spPr>
          <a:xfrm>
            <a:off x="-106363" y="242888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4" name="Google Shape;1114;p47"/>
          <p:cNvSpPr/>
          <p:nvPr/>
        </p:nvSpPr>
        <p:spPr>
          <a:xfrm>
            <a:off x="157163" y="414338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5" name="Google Shape;1115;p47"/>
          <p:cNvSpPr/>
          <p:nvPr/>
        </p:nvSpPr>
        <p:spPr>
          <a:xfrm>
            <a:off x="336550" y="225425"/>
            <a:ext cx="458788" cy="450850"/>
          </a:xfrm>
          <a:prstGeom prst="ellipse">
            <a:avLst/>
          </a:prstGeom>
          <a:solidFill>
            <a:srgbClr val="FF000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6" name="Google Shape;1116;p47"/>
          <p:cNvSpPr/>
          <p:nvPr/>
        </p:nvSpPr>
        <p:spPr>
          <a:xfrm>
            <a:off x="1085671" y="120690"/>
            <a:ext cx="384636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b="1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如何從前台到後台</a:t>
            </a:r>
            <a:endParaRPr sz="3600" b="1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117" name="Google Shape;1117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2930" y="745534"/>
            <a:ext cx="7443068" cy="4316739"/>
          </a:xfrm>
          <a:prstGeom prst="rect">
            <a:avLst/>
          </a:prstGeom>
          <a:noFill/>
          <a:ln>
            <a:noFill/>
          </a:ln>
        </p:spPr>
      </p:pic>
      <p:sp>
        <p:nvSpPr>
          <p:cNvPr id="1118" name="Google Shape;1118;p47"/>
          <p:cNvSpPr/>
          <p:nvPr/>
        </p:nvSpPr>
        <p:spPr>
          <a:xfrm rot="4197120">
            <a:off x="2852708" y="2575111"/>
            <a:ext cx="568588" cy="104496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zh-TW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樓梯</a:t>
            </a:r>
            <a:endParaRPr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p48"/>
          <p:cNvSpPr/>
          <p:nvPr/>
        </p:nvSpPr>
        <p:spPr>
          <a:xfrm>
            <a:off x="858838" y="103188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4" name="Google Shape;1124;p48"/>
          <p:cNvSpPr/>
          <p:nvPr/>
        </p:nvSpPr>
        <p:spPr>
          <a:xfrm>
            <a:off x="-106363" y="242888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5" name="Google Shape;1125;p48"/>
          <p:cNvSpPr/>
          <p:nvPr/>
        </p:nvSpPr>
        <p:spPr>
          <a:xfrm>
            <a:off x="157163" y="414338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6" name="Google Shape;1126;p48"/>
          <p:cNvSpPr/>
          <p:nvPr/>
        </p:nvSpPr>
        <p:spPr>
          <a:xfrm>
            <a:off x="336550" y="225425"/>
            <a:ext cx="458788" cy="450850"/>
          </a:xfrm>
          <a:prstGeom prst="ellipse">
            <a:avLst/>
          </a:prstGeom>
          <a:solidFill>
            <a:srgbClr val="FF000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7" name="Google Shape;1127;p48"/>
          <p:cNvSpPr/>
          <p:nvPr/>
        </p:nvSpPr>
        <p:spPr>
          <a:xfrm>
            <a:off x="1085671" y="120690"/>
            <a:ext cx="3918377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b="1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如何從前台到後台</a:t>
            </a:r>
            <a:endParaRPr sz="3600" b="1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128" name="Google Shape;1128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585" y="632675"/>
            <a:ext cx="8228829" cy="4397459"/>
          </a:xfrm>
          <a:prstGeom prst="rect">
            <a:avLst/>
          </a:prstGeom>
          <a:noFill/>
          <a:ln>
            <a:noFill/>
          </a:ln>
        </p:spPr>
      </p:pic>
      <p:sp>
        <p:nvSpPr>
          <p:cNvPr id="1129" name="Google Shape;1129;p48"/>
          <p:cNvSpPr/>
          <p:nvPr/>
        </p:nvSpPr>
        <p:spPr>
          <a:xfrm rot="3469742">
            <a:off x="3585851" y="3341817"/>
            <a:ext cx="480054" cy="1261923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Calibri"/>
              <a:buNone/>
            </a:pPr>
            <a:endParaRPr sz="13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2" r="7966" b="13392"/>
          <a:stretch/>
        </p:blipFill>
        <p:spPr bwMode="auto">
          <a:xfrm>
            <a:off x="2786743" y="765820"/>
            <a:ext cx="2917371" cy="34469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316" name="Google Shape;316;g17eacbb1283_0_40"/>
          <p:cNvSpPr/>
          <p:nvPr/>
        </p:nvSpPr>
        <p:spPr>
          <a:xfrm>
            <a:off x="858838" y="103188"/>
            <a:ext cx="184200" cy="184200"/>
          </a:xfrm>
          <a:prstGeom prst="ellipse">
            <a:avLst/>
          </a:prstGeom>
          <a:solidFill>
            <a:srgbClr val="FBE22D">
              <a:alpha val="796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g17eacbb1283_0_40"/>
          <p:cNvSpPr/>
          <p:nvPr/>
        </p:nvSpPr>
        <p:spPr>
          <a:xfrm>
            <a:off x="-106363" y="242888"/>
            <a:ext cx="263400" cy="260400"/>
          </a:xfrm>
          <a:prstGeom prst="ellipse">
            <a:avLst/>
          </a:prstGeom>
          <a:solidFill>
            <a:srgbClr val="A9D25A">
              <a:alpha val="796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g17eacbb1283_0_40"/>
          <p:cNvSpPr/>
          <p:nvPr/>
        </p:nvSpPr>
        <p:spPr>
          <a:xfrm>
            <a:off x="157163" y="414338"/>
            <a:ext cx="263400" cy="260400"/>
          </a:xfrm>
          <a:prstGeom prst="ellipse">
            <a:avLst/>
          </a:prstGeom>
          <a:solidFill>
            <a:srgbClr val="98D2E3">
              <a:alpha val="796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g17eacbb1283_0_40"/>
          <p:cNvSpPr/>
          <p:nvPr/>
        </p:nvSpPr>
        <p:spPr>
          <a:xfrm>
            <a:off x="336550" y="225425"/>
            <a:ext cx="458700" cy="450900"/>
          </a:xfrm>
          <a:prstGeom prst="ellipse">
            <a:avLst/>
          </a:prstGeom>
          <a:solidFill>
            <a:srgbClr val="FF0000">
              <a:alpha val="796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g17eacbb1283_0_40"/>
          <p:cNvSpPr txBox="1"/>
          <p:nvPr/>
        </p:nvSpPr>
        <p:spPr>
          <a:xfrm>
            <a:off x="434842" y="1748268"/>
            <a:ext cx="2224800" cy="2185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6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感謝</a:t>
            </a:r>
            <a:endParaRPr sz="26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6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王愷寧課督</a:t>
            </a:r>
            <a:endParaRPr lang="en-US" altLang="zh-TW" sz="26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6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吳夢竹校長</a:t>
            </a:r>
            <a:endParaRPr lang="en-US" altLang="zh-TW" sz="26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26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/>
            <a:r>
              <a:rPr lang="zh-TW" altLang="en-US" sz="26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陪伴與</a:t>
            </a:r>
            <a:r>
              <a:rPr lang="zh-TW" altLang="zh-TW" sz="26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指導</a:t>
            </a:r>
            <a:r>
              <a:rPr lang="zh-TW" sz="26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～</a:t>
            </a:r>
            <a:endParaRPr sz="26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 descr="https://lh4.googleusercontent.com/E_2Ojg_B7BkKflxcTZKqY2y4oltVFEVppgJcl7Zxi4TrGTJNyUHtS1LzXx8DjNp_fKbcMwwt0HU9sGZ7pytnBLye3z9BB9yCCI2Pd_ubysayqnsyyM8q-sU7e0BIY6Cm3g=w1280">
            <a:extLst>
              <a:ext uri="{FF2B5EF4-FFF2-40B4-BE49-F238E27FC236}">
                <a16:creationId xmlns:a16="http://schemas.microsoft.com/office/drawing/2014/main" id="{243C3DD8-D274-4318-993D-BA4ABDDE5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786" y="503288"/>
            <a:ext cx="3039385" cy="36279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80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Google Shape;1134;p49"/>
          <p:cNvSpPr/>
          <p:nvPr/>
        </p:nvSpPr>
        <p:spPr>
          <a:xfrm>
            <a:off x="858838" y="103188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5" name="Google Shape;1135;p49"/>
          <p:cNvSpPr/>
          <p:nvPr/>
        </p:nvSpPr>
        <p:spPr>
          <a:xfrm>
            <a:off x="-106363" y="242888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6" name="Google Shape;1136;p49"/>
          <p:cNvSpPr/>
          <p:nvPr/>
        </p:nvSpPr>
        <p:spPr>
          <a:xfrm>
            <a:off x="157163" y="414338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7" name="Google Shape;1137;p49"/>
          <p:cNvSpPr/>
          <p:nvPr/>
        </p:nvSpPr>
        <p:spPr>
          <a:xfrm>
            <a:off x="336550" y="225425"/>
            <a:ext cx="458788" cy="450850"/>
          </a:xfrm>
          <a:prstGeom prst="ellipse">
            <a:avLst/>
          </a:prstGeom>
          <a:solidFill>
            <a:srgbClr val="FF000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8" name="Google Shape;1138;p49"/>
          <p:cNvSpPr/>
          <p:nvPr/>
        </p:nvSpPr>
        <p:spPr>
          <a:xfrm>
            <a:off x="1085671" y="120690"/>
            <a:ext cx="413440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b="1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如何從前台到後台</a:t>
            </a:r>
            <a:endParaRPr sz="3600" b="1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139" name="Google Shape;1139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1384" y="618066"/>
            <a:ext cx="6061231" cy="4545923"/>
          </a:xfrm>
          <a:prstGeom prst="rect">
            <a:avLst/>
          </a:prstGeom>
          <a:noFill/>
          <a:ln>
            <a:noFill/>
          </a:ln>
        </p:spPr>
      </p:pic>
      <p:sp>
        <p:nvSpPr>
          <p:cNvPr id="1140" name="Google Shape;1140;p49"/>
          <p:cNvSpPr/>
          <p:nvPr/>
        </p:nvSpPr>
        <p:spPr>
          <a:xfrm rot="-9638227">
            <a:off x="4597462" y="2767095"/>
            <a:ext cx="339332" cy="110213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Calibri"/>
              <a:buNone/>
            </a:pPr>
            <a:endParaRPr sz="13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Google Shape;1145;p50"/>
          <p:cNvSpPr/>
          <p:nvPr/>
        </p:nvSpPr>
        <p:spPr>
          <a:xfrm>
            <a:off x="858838" y="103188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6" name="Google Shape;1146;p50"/>
          <p:cNvSpPr/>
          <p:nvPr/>
        </p:nvSpPr>
        <p:spPr>
          <a:xfrm>
            <a:off x="-106363" y="242888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7" name="Google Shape;1147;p50"/>
          <p:cNvSpPr/>
          <p:nvPr/>
        </p:nvSpPr>
        <p:spPr>
          <a:xfrm>
            <a:off x="157163" y="414338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8" name="Google Shape;1148;p50"/>
          <p:cNvSpPr/>
          <p:nvPr/>
        </p:nvSpPr>
        <p:spPr>
          <a:xfrm>
            <a:off x="336550" y="225425"/>
            <a:ext cx="458788" cy="450850"/>
          </a:xfrm>
          <a:prstGeom prst="ellipse">
            <a:avLst/>
          </a:prstGeom>
          <a:solidFill>
            <a:srgbClr val="FF000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9" name="Google Shape;1149;p50"/>
          <p:cNvSpPr/>
          <p:nvPr/>
        </p:nvSpPr>
        <p:spPr>
          <a:xfrm>
            <a:off x="1085671" y="120690"/>
            <a:ext cx="384636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b="1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如何從前台到後台</a:t>
            </a:r>
            <a:endParaRPr sz="3600" b="1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150" name="Google Shape;1150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44887" y="623262"/>
            <a:ext cx="6671864" cy="4430356"/>
          </a:xfrm>
          <a:prstGeom prst="rect">
            <a:avLst/>
          </a:prstGeom>
          <a:noFill/>
          <a:ln>
            <a:noFill/>
          </a:ln>
        </p:spPr>
      </p:pic>
      <p:sp>
        <p:nvSpPr>
          <p:cNvPr id="1151" name="Google Shape;1151;p50"/>
          <p:cNvSpPr/>
          <p:nvPr/>
        </p:nvSpPr>
        <p:spPr>
          <a:xfrm rot="-333833">
            <a:off x="5209467" y="3284751"/>
            <a:ext cx="339332" cy="110213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Calibri"/>
              <a:buNone/>
            </a:pPr>
            <a:endParaRPr sz="13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p51"/>
          <p:cNvSpPr/>
          <p:nvPr/>
        </p:nvSpPr>
        <p:spPr>
          <a:xfrm>
            <a:off x="858838" y="103188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7" name="Google Shape;1157;p51"/>
          <p:cNvSpPr/>
          <p:nvPr/>
        </p:nvSpPr>
        <p:spPr>
          <a:xfrm>
            <a:off x="-106363" y="242888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8" name="Google Shape;1158;p51"/>
          <p:cNvSpPr/>
          <p:nvPr/>
        </p:nvSpPr>
        <p:spPr>
          <a:xfrm>
            <a:off x="157163" y="414338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9" name="Google Shape;1159;p51"/>
          <p:cNvSpPr/>
          <p:nvPr/>
        </p:nvSpPr>
        <p:spPr>
          <a:xfrm>
            <a:off x="336550" y="225425"/>
            <a:ext cx="458788" cy="450850"/>
          </a:xfrm>
          <a:prstGeom prst="ellipse">
            <a:avLst/>
          </a:prstGeom>
          <a:solidFill>
            <a:srgbClr val="FF000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0" name="Google Shape;1160;p51"/>
          <p:cNvSpPr/>
          <p:nvPr/>
        </p:nvSpPr>
        <p:spPr>
          <a:xfrm>
            <a:off x="1085671" y="120690"/>
            <a:ext cx="3918377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b="1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如何從</a:t>
            </a:r>
            <a:r>
              <a:rPr lang="zh-TW" sz="3600" b="1" i="0" u="none" strike="noStrike" cap="none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前台到後台</a:t>
            </a:r>
            <a:endParaRPr sz="3600" b="1" i="0" u="none" strike="noStrike" cap="none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161" name="Google Shape;1161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53232" y="716372"/>
            <a:ext cx="6489357" cy="4425540"/>
          </a:xfrm>
          <a:prstGeom prst="rect">
            <a:avLst/>
          </a:prstGeom>
          <a:noFill/>
          <a:ln>
            <a:noFill/>
          </a:ln>
        </p:spPr>
      </p:pic>
      <p:sp>
        <p:nvSpPr>
          <p:cNvPr id="1162" name="Google Shape;1162;p51"/>
          <p:cNvSpPr/>
          <p:nvPr/>
        </p:nvSpPr>
        <p:spPr>
          <a:xfrm rot="-2412939">
            <a:off x="3380985" y="3506392"/>
            <a:ext cx="339332" cy="678663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Calibri"/>
              <a:buNone/>
            </a:pPr>
            <a:endParaRPr sz="13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63" name="Google Shape;1163;p51"/>
          <p:cNvPicPr preferRelativeResize="0"/>
          <p:nvPr/>
        </p:nvPicPr>
        <p:blipFill rotWithShape="1">
          <a:blip r:embed="rId4">
            <a:alphaModFix/>
          </a:blip>
          <a:srcRect l="8130" t="18964" r="29941"/>
          <a:stretch/>
        </p:blipFill>
        <p:spPr>
          <a:xfrm>
            <a:off x="1411" y="1080321"/>
            <a:ext cx="2693878" cy="2643779"/>
          </a:xfrm>
          <a:prstGeom prst="rect">
            <a:avLst/>
          </a:prstGeom>
          <a:noFill/>
          <a:ln>
            <a:noFill/>
          </a:ln>
        </p:spPr>
      </p:pic>
      <p:sp>
        <p:nvSpPr>
          <p:cNvPr id="1164" name="Google Shape;1164;p51"/>
          <p:cNvSpPr/>
          <p:nvPr/>
        </p:nvSpPr>
        <p:spPr>
          <a:xfrm rot="-6485142">
            <a:off x="803447" y="1958815"/>
            <a:ext cx="339332" cy="678663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Calibri"/>
              <a:buNone/>
            </a:pPr>
            <a:endParaRPr sz="13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p52"/>
          <p:cNvSpPr/>
          <p:nvPr/>
        </p:nvSpPr>
        <p:spPr>
          <a:xfrm>
            <a:off x="858838" y="103188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0" name="Google Shape;1170;p52"/>
          <p:cNvSpPr/>
          <p:nvPr/>
        </p:nvSpPr>
        <p:spPr>
          <a:xfrm>
            <a:off x="-106363" y="242888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1" name="Google Shape;1171;p52"/>
          <p:cNvSpPr/>
          <p:nvPr/>
        </p:nvSpPr>
        <p:spPr>
          <a:xfrm>
            <a:off x="157163" y="414338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2" name="Google Shape;1172;p52"/>
          <p:cNvSpPr/>
          <p:nvPr/>
        </p:nvSpPr>
        <p:spPr>
          <a:xfrm>
            <a:off x="336550" y="225425"/>
            <a:ext cx="458788" cy="450850"/>
          </a:xfrm>
          <a:prstGeom prst="ellipse">
            <a:avLst/>
          </a:prstGeom>
          <a:solidFill>
            <a:srgbClr val="FF000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3" name="Google Shape;1173;p52"/>
          <p:cNvSpPr/>
          <p:nvPr/>
        </p:nvSpPr>
        <p:spPr>
          <a:xfrm>
            <a:off x="1085671" y="120690"/>
            <a:ext cx="3918377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b="1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如何從</a:t>
            </a:r>
            <a:r>
              <a:rPr lang="zh-TW" sz="3600" b="1" i="0" u="none" strike="noStrike" cap="none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前台到後台</a:t>
            </a:r>
            <a:endParaRPr sz="3600" b="1" i="0" u="none" strike="noStrike" cap="none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174" name="Google Shape;1174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309" y="623262"/>
            <a:ext cx="5650909" cy="4238182"/>
          </a:xfrm>
          <a:prstGeom prst="rect">
            <a:avLst/>
          </a:prstGeom>
          <a:noFill/>
          <a:ln>
            <a:noFill/>
          </a:ln>
        </p:spPr>
      </p:pic>
      <p:sp>
        <p:nvSpPr>
          <p:cNvPr id="1175" name="Google Shape;1175;p52"/>
          <p:cNvSpPr/>
          <p:nvPr/>
        </p:nvSpPr>
        <p:spPr>
          <a:xfrm rot="-6545374">
            <a:off x="3608231" y="2214077"/>
            <a:ext cx="339332" cy="1056553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Calibri"/>
              <a:buNone/>
            </a:pPr>
            <a:endParaRPr sz="13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76" name="Google Shape;1176;p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5177444" y="1153036"/>
            <a:ext cx="4238183" cy="3178637"/>
          </a:xfrm>
          <a:prstGeom prst="rect">
            <a:avLst/>
          </a:prstGeom>
          <a:noFill/>
          <a:ln>
            <a:noFill/>
          </a:ln>
        </p:spPr>
      </p:pic>
      <p:sp>
        <p:nvSpPr>
          <p:cNvPr id="1177" name="Google Shape;1177;p52"/>
          <p:cNvSpPr/>
          <p:nvPr/>
        </p:nvSpPr>
        <p:spPr>
          <a:xfrm rot="322865">
            <a:off x="7088737" y="2972380"/>
            <a:ext cx="339332" cy="1056553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Calibri"/>
              <a:buNone/>
            </a:pPr>
            <a:endParaRPr sz="13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8" name="Google Shape;1178;p52"/>
          <p:cNvSpPr/>
          <p:nvPr/>
        </p:nvSpPr>
        <p:spPr>
          <a:xfrm>
            <a:off x="5804675" y="754489"/>
            <a:ext cx="761765" cy="76176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50"/>
              <a:buFont typeface="Arial"/>
              <a:buNone/>
            </a:pPr>
            <a:r>
              <a:rPr lang="zh-TW" sz="13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樂器</a:t>
            </a:r>
            <a:endParaRPr sz="13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50"/>
              <a:buFont typeface="Arial"/>
              <a:buNone/>
            </a:pPr>
            <a:r>
              <a:rPr lang="zh-TW" sz="13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帳篷區</a:t>
            </a:r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34"/>
          <p:cNvSpPr/>
          <p:nvPr/>
        </p:nvSpPr>
        <p:spPr>
          <a:xfrm>
            <a:off x="858838" y="103188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5" name="Google Shape;885;p34"/>
          <p:cNvSpPr/>
          <p:nvPr/>
        </p:nvSpPr>
        <p:spPr>
          <a:xfrm>
            <a:off x="-106363" y="242888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6" name="Google Shape;886;p34"/>
          <p:cNvSpPr/>
          <p:nvPr/>
        </p:nvSpPr>
        <p:spPr>
          <a:xfrm>
            <a:off x="157163" y="414338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7" name="Google Shape;887;p34"/>
          <p:cNvSpPr/>
          <p:nvPr/>
        </p:nvSpPr>
        <p:spPr>
          <a:xfrm>
            <a:off x="336550" y="225425"/>
            <a:ext cx="458788" cy="450850"/>
          </a:xfrm>
          <a:prstGeom prst="ellipse">
            <a:avLst/>
          </a:prstGeom>
          <a:solidFill>
            <a:srgbClr val="FF000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8" name="Google Shape;888;p34"/>
          <p:cNvSpPr/>
          <p:nvPr/>
        </p:nvSpPr>
        <p:spPr>
          <a:xfrm>
            <a:off x="2417643" y="37874"/>
            <a:ext cx="3928728" cy="98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/>
            <a:r>
              <a:rPr lang="zh-TW" altLang="en-US" sz="32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後台</a:t>
            </a:r>
          </a:p>
          <a:p>
            <a:pPr lvl="0" algn="ctr"/>
            <a:r>
              <a:rPr lang="zh-TW" altLang="en-US" sz="32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大型樂器入口</a:t>
            </a:r>
          </a:p>
        </p:txBody>
      </p:sp>
      <p:pic>
        <p:nvPicPr>
          <p:cNvPr id="891" name="Google Shape;891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2988" y="1090567"/>
            <a:ext cx="7925221" cy="4374061"/>
          </a:xfrm>
          <a:prstGeom prst="rect">
            <a:avLst/>
          </a:prstGeom>
          <a:noFill/>
          <a:ln>
            <a:noFill/>
          </a:ln>
        </p:spPr>
      </p:pic>
      <p:sp>
        <p:nvSpPr>
          <p:cNvPr id="892" name="Google Shape;892;p34"/>
          <p:cNvSpPr/>
          <p:nvPr/>
        </p:nvSpPr>
        <p:spPr>
          <a:xfrm>
            <a:off x="4080802" y="4153828"/>
            <a:ext cx="2042602" cy="879883"/>
          </a:xfrm>
          <a:prstGeom prst="rect">
            <a:avLst/>
          </a:prstGeom>
          <a:solidFill>
            <a:srgbClr val="FBE22D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後台</a:t>
            </a:r>
            <a:endParaRPr sz="2400" b="1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4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大型樂器入口</a:t>
            </a:r>
            <a:endParaRPr sz="2400" b="1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2E20E0C7-5D8C-4E72-B3F5-D40D5E4A2F88}"/>
              </a:ext>
            </a:extLst>
          </p:cNvPr>
          <p:cNvSpPr txBox="1"/>
          <p:nvPr/>
        </p:nvSpPr>
        <p:spPr>
          <a:xfrm>
            <a:off x="4962388" y="2128272"/>
            <a:ext cx="571809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spc="-90" dirty="0">
                <a:solidFill>
                  <a:srgbClr val="FF0000"/>
                </a:solidFill>
              </a:rPr>
              <a:t>直播</a:t>
            </a:r>
            <a:r>
              <a:rPr lang="en-US" altLang="zh-TW" b="1" spc="-90" dirty="0">
                <a:solidFill>
                  <a:srgbClr val="FF0000"/>
                </a:solidFill>
              </a:rPr>
              <a:t>QR</a:t>
            </a:r>
          </a:p>
          <a:p>
            <a:pPr algn="ctr"/>
            <a:r>
              <a:rPr lang="en-US" altLang="zh-TW" b="1" spc="-70" dirty="0">
                <a:solidFill>
                  <a:srgbClr val="FF0000"/>
                </a:solidFill>
              </a:rPr>
              <a:t>code</a:t>
            </a:r>
            <a:endParaRPr lang="zh-TW" altLang="en-US" b="1" spc="-7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43217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53"/>
          <p:cNvSpPr/>
          <p:nvPr/>
        </p:nvSpPr>
        <p:spPr>
          <a:xfrm>
            <a:off x="3941763" y="-185738"/>
            <a:ext cx="381000" cy="377826"/>
          </a:xfrm>
          <a:prstGeom prst="ellipse">
            <a:avLst/>
          </a:prstGeom>
          <a:solidFill>
            <a:srgbClr val="F5EA9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0" name="Google Shape;1210;p53"/>
          <p:cNvSpPr/>
          <p:nvPr/>
        </p:nvSpPr>
        <p:spPr>
          <a:xfrm>
            <a:off x="4176346" y="2081530"/>
            <a:ext cx="4451059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6000"/>
              <a:buFont typeface="Arial"/>
              <a:buNone/>
            </a:pPr>
            <a:r>
              <a:rPr lang="zh-TW" altLang="en-US" sz="4800" b="1" i="0" u="none" strike="noStrike" cap="none" dirty="0" smtClean="0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舞台暨相關設備</a:t>
            </a:r>
            <a:endParaRPr sz="4800" b="1" i="0" u="none" strike="noStrike" cap="none" dirty="0">
              <a:solidFill>
                <a:srgbClr val="7030A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257175" y="-958533"/>
            <a:ext cx="3751263" cy="6303963"/>
            <a:chOff x="1057275" y="-1133475"/>
            <a:chExt cx="3751263" cy="6303963"/>
          </a:xfrm>
        </p:grpSpPr>
        <p:sp>
          <p:nvSpPr>
            <p:cNvPr id="1183" name="Google Shape;1183;p53"/>
            <p:cNvSpPr/>
            <p:nvPr/>
          </p:nvSpPr>
          <p:spPr>
            <a:xfrm>
              <a:off x="1563688" y="-1133475"/>
              <a:ext cx="1892300" cy="1895475"/>
            </a:xfrm>
            <a:prstGeom prst="ellipse">
              <a:avLst/>
            </a:prstGeom>
            <a:solidFill>
              <a:srgbClr val="BAE36B">
                <a:alpha val="7960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4" name="Google Shape;1184;p53"/>
            <p:cNvSpPr/>
            <p:nvPr/>
          </p:nvSpPr>
          <p:spPr>
            <a:xfrm>
              <a:off x="3559175" y="46038"/>
              <a:ext cx="292100" cy="292100"/>
            </a:xfrm>
            <a:prstGeom prst="ellipse">
              <a:avLst/>
            </a:prstGeom>
            <a:solidFill>
              <a:srgbClr val="6EAB1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5" name="Google Shape;1185;p53"/>
            <p:cNvSpPr/>
            <p:nvPr/>
          </p:nvSpPr>
          <p:spPr>
            <a:xfrm>
              <a:off x="1057275" y="274638"/>
              <a:ext cx="1276350" cy="1281112"/>
            </a:xfrm>
            <a:prstGeom prst="ellipse">
              <a:avLst/>
            </a:prstGeom>
            <a:solidFill>
              <a:srgbClr val="B9DBDD">
                <a:alpha val="7960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6" name="Google Shape;1186;p53"/>
            <p:cNvSpPr/>
            <p:nvPr/>
          </p:nvSpPr>
          <p:spPr>
            <a:xfrm>
              <a:off x="2762250" y="192088"/>
              <a:ext cx="781050" cy="781050"/>
            </a:xfrm>
            <a:prstGeom prst="ellipse">
              <a:avLst/>
            </a:prstGeom>
            <a:solidFill>
              <a:srgbClr val="ED9B38">
                <a:alpha val="7960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8" name="Google Shape;1188;p53"/>
            <p:cNvSpPr/>
            <p:nvPr/>
          </p:nvSpPr>
          <p:spPr>
            <a:xfrm>
              <a:off x="3603625" y="252413"/>
              <a:ext cx="1204913" cy="1209675"/>
            </a:xfrm>
            <a:prstGeom prst="ellipse">
              <a:avLst/>
            </a:prstGeom>
            <a:solidFill>
              <a:srgbClr val="D8AEAF">
                <a:alpha val="7960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9" name="Google Shape;1189;p53"/>
            <p:cNvSpPr/>
            <p:nvPr/>
          </p:nvSpPr>
          <p:spPr>
            <a:xfrm>
              <a:off x="1952625" y="1914525"/>
              <a:ext cx="1016000" cy="1017588"/>
            </a:xfrm>
            <a:prstGeom prst="ellipse">
              <a:avLst/>
            </a:prstGeom>
            <a:solidFill>
              <a:srgbClr val="A5CB5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0" name="Google Shape;1190;p53"/>
            <p:cNvSpPr/>
            <p:nvPr/>
          </p:nvSpPr>
          <p:spPr>
            <a:xfrm>
              <a:off x="4541838" y="311150"/>
              <a:ext cx="215900" cy="215900"/>
            </a:xfrm>
            <a:prstGeom prst="ellipse">
              <a:avLst/>
            </a:prstGeom>
            <a:solidFill>
              <a:srgbClr val="BDED63">
                <a:alpha val="7960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1" name="Google Shape;1191;p53"/>
            <p:cNvSpPr/>
            <p:nvPr/>
          </p:nvSpPr>
          <p:spPr>
            <a:xfrm>
              <a:off x="4119563" y="1560513"/>
              <a:ext cx="215900" cy="215900"/>
            </a:xfrm>
            <a:prstGeom prst="ellipse">
              <a:avLst/>
            </a:prstGeom>
            <a:solidFill>
              <a:srgbClr val="BCED61">
                <a:alpha val="7960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2" name="Google Shape;1192;p53"/>
            <p:cNvSpPr/>
            <p:nvPr/>
          </p:nvSpPr>
          <p:spPr>
            <a:xfrm>
              <a:off x="3636963" y="1527175"/>
              <a:ext cx="377825" cy="379413"/>
            </a:xfrm>
            <a:prstGeom prst="ellipse">
              <a:avLst/>
            </a:prstGeom>
            <a:solidFill>
              <a:srgbClr val="CB99CC">
                <a:alpha val="7960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3" name="Google Shape;1193;p53"/>
            <p:cNvSpPr/>
            <p:nvPr/>
          </p:nvSpPr>
          <p:spPr>
            <a:xfrm>
              <a:off x="2874963" y="1320800"/>
              <a:ext cx="950912" cy="952500"/>
            </a:xfrm>
            <a:prstGeom prst="ellipse">
              <a:avLst/>
            </a:prstGeom>
            <a:solidFill>
              <a:srgbClr val="FBE22D">
                <a:alpha val="7960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4" name="Google Shape;1194;p53"/>
            <p:cNvSpPr/>
            <p:nvPr/>
          </p:nvSpPr>
          <p:spPr>
            <a:xfrm>
              <a:off x="1866900" y="1597025"/>
              <a:ext cx="514350" cy="514350"/>
            </a:xfrm>
            <a:prstGeom prst="ellipse">
              <a:avLst/>
            </a:prstGeom>
            <a:solidFill>
              <a:srgbClr val="8CDB27">
                <a:alpha val="7960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5" name="Google Shape;1195;p53"/>
            <p:cNvSpPr/>
            <p:nvPr/>
          </p:nvSpPr>
          <p:spPr>
            <a:xfrm>
              <a:off x="1660525" y="1717675"/>
              <a:ext cx="139700" cy="139700"/>
            </a:xfrm>
            <a:prstGeom prst="ellipse">
              <a:avLst/>
            </a:prstGeom>
            <a:solidFill>
              <a:srgbClr val="E9B915">
                <a:alpha val="7960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6" name="Google Shape;1196;p53"/>
            <p:cNvSpPr/>
            <p:nvPr/>
          </p:nvSpPr>
          <p:spPr>
            <a:xfrm>
              <a:off x="3032125" y="3043238"/>
              <a:ext cx="146050" cy="147637"/>
            </a:xfrm>
            <a:prstGeom prst="ellipse">
              <a:avLst/>
            </a:prstGeom>
            <a:solidFill>
              <a:srgbClr val="BCED60">
                <a:alpha val="7960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7" name="Google Shape;1197;p53"/>
            <p:cNvSpPr/>
            <p:nvPr/>
          </p:nvSpPr>
          <p:spPr>
            <a:xfrm>
              <a:off x="2968625" y="3463925"/>
              <a:ext cx="146050" cy="149225"/>
            </a:xfrm>
            <a:prstGeom prst="ellipse">
              <a:avLst/>
            </a:prstGeom>
            <a:solidFill>
              <a:srgbClr val="B03896">
                <a:alpha val="7960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8" name="Google Shape;1198;p53"/>
            <p:cNvSpPr/>
            <p:nvPr/>
          </p:nvSpPr>
          <p:spPr>
            <a:xfrm>
              <a:off x="3017838" y="3659188"/>
              <a:ext cx="438150" cy="438150"/>
            </a:xfrm>
            <a:prstGeom prst="ellipse">
              <a:avLst/>
            </a:prstGeom>
            <a:solidFill>
              <a:srgbClr val="F0CA6C">
                <a:alpha val="7960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9" name="Google Shape;1199;p53"/>
            <p:cNvSpPr/>
            <p:nvPr/>
          </p:nvSpPr>
          <p:spPr>
            <a:xfrm>
              <a:off x="2746375" y="4121150"/>
              <a:ext cx="315913" cy="322263"/>
            </a:xfrm>
            <a:prstGeom prst="ellipse">
              <a:avLst/>
            </a:prstGeom>
            <a:solidFill>
              <a:srgbClr val="F0CA6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0" name="Google Shape;1200;p53"/>
            <p:cNvSpPr/>
            <p:nvPr/>
          </p:nvSpPr>
          <p:spPr>
            <a:xfrm>
              <a:off x="2928938" y="4905375"/>
              <a:ext cx="263525" cy="265113"/>
            </a:xfrm>
            <a:prstGeom prst="ellipse">
              <a:avLst/>
            </a:prstGeom>
            <a:solidFill>
              <a:srgbClr val="7BBFAA">
                <a:alpha val="7960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1" name="Google Shape;1201;p53"/>
            <p:cNvSpPr/>
            <p:nvPr/>
          </p:nvSpPr>
          <p:spPr>
            <a:xfrm>
              <a:off x="2746375" y="4511675"/>
              <a:ext cx="477838" cy="474663"/>
            </a:xfrm>
            <a:prstGeom prst="ellipse">
              <a:avLst/>
            </a:prstGeom>
            <a:solidFill>
              <a:srgbClr val="EB4544">
                <a:alpha val="7960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2" name="Google Shape;1202;p53"/>
            <p:cNvSpPr/>
            <p:nvPr/>
          </p:nvSpPr>
          <p:spPr>
            <a:xfrm>
              <a:off x="2624138" y="4586288"/>
              <a:ext cx="212725" cy="212725"/>
            </a:xfrm>
            <a:prstGeom prst="ellipse">
              <a:avLst/>
            </a:prstGeom>
            <a:solidFill>
              <a:srgbClr val="8DC65B">
                <a:alpha val="7960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3" name="Google Shape;1203;p53"/>
            <p:cNvSpPr/>
            <p:nvPr/>
          </p:nvSpPr>
          <p:spPr>
            <a:xfrm>
              <a:off x="2322513" y="3795713"/>
              <a:ext cx="604837" cy="604837"/>
            </a:xfrm>
            <a:prstGeom prst="ellipse">
              <a:avLst/>
            </a:prstGeom>
            <a:solidFill>
              <a:srgbClr val="98D2E3">
                <a:alpha val="7960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4" name="Google Shape;1204;p53"/>
            <p:cNvSpPr/>
            <p:nvPr/>
          </p:nvSpPr>
          <p:spPr>
            <a:xfrm>
              <a:off x="2800350" y="1133475"/>
              <a:ext cx="463550" cy="463550"/>
            </a:xfrm>
            <a:prstGeom prst="ellipse">
              <a:avLst/>
            </a:prstGeom>
            <a:solidFill>
              <a:srgbClr val="B9DBDD">
                <a:alpha val="7960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5" name="Google Shape;1205;p53"/>
            <p:cNvSpPr/>
            <p:nvPr/>
          </p:nvSpPr>
          <p:spPr>
            <a:xfrm>
              <a:off x="3225800" y="2960688"/>
              <a:ext cx="622300" cy="623887"/>
            </a:xfrm>
            <a:prstGeom prst="ellipse">
              <a:avLst/>
            </a:prstGeom>
            <a:solidFill>
              <a:srgbClr val="98D2E3">
                <a:alpha val="7960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6" name="Google Shape;1206;p53"/>
            <p:cNvSpPr/>
            <p:nvPr/>
          </p:nvSpPr>
          <p:spPr>
            <a:xfrm>
              <a:off x="2530475" y="2770188"/>
              <a:ext cx="422275" cy="420687"/>
            </a:xfrm>
            <a:prstGeom prst="ellipse">
              <a:avLst/>
            </a:prstGeom>
            <a:solidFill>
              <a:srgbClr val="E27902">
                <a:alpha val="7960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7" name="Google Shape;1207;p53"/>
            <p:cNvSpPr/>
            <p:nvPr/>
          </p:nvSpPr>
          <p:spPr>
            <a:xfrm>
              <a:off x="2373313" y="3076575"/>
              <a:ext cx="574675" cy="571500"/>
            </a:xfrm>
            <a:prstGeom prst="ellipse">
              <a:avLst/>
            </a:prstGeom>
            <a:solidFill>
              <a:srgbClr val="A9D25A">
                <a:alpha val="7960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8" name="Google Shape;1208;p53"/>
            <p:cNvSpPr/>
            <p:nvPr/>
          </p:nvSpPr>
          <p:spPr>
            <a:xfrm>
              <a:off x="3082925" y="2016125"/>
              <a:ext cx="1066800" cy="1068388"/>
            </a:xfrm>
            <a:prstGeom prst="ellipse">
              <a:avLst/>
            </a:prstGeom>
            <a:solidFill>
              <a:srgbClr val="7030A0">
                <a:alpha val="7960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9" name="Google Shape;1209;p53"/>
            <p:cNvSpPr/>
            <p:nvPr/>
          </p:nvSpPr>
          <p:spPr>
            <a:xfrm>
              <a:off x="3203575" y="2210355"/>
              <a:ext cx="866775" cy="7386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800"/>
                <a:buFont typeface="Impact"/>
                <a:buNone/>
              </a:pPr>
              <a:r>
                <a:rPr lang="zh-TW" sz="4800" b="0" i="0" u="none" strike="noStrike" cap="none" dirty="0">
                  <a:solidFill>
                    <a:srgbClr val="FFFFFF"/>
                  </a:solidFill>
                  <a:latin typeface="Impact"/>
                  <a:ea typeface="Impact"/>
                  <a:cs typeface="Impact"/>
                  <a:sym typeface="Impact"/>
                </a:rPr>
                <a:t>2</a:t>
              </a:r>
              <a:r>
                <a:rPr lang="zh-TW" sz="4800" b="0" i="0" u="none" strike="noStrike" cap="none" dirty="0" smtClean="0">
                  <a:solidFill>
                    <a:srgbClr val="FFFFFF"/>
                  </a:solidFill>
                  <a:latin typeface="Impact"/>
                  <a:ea typeface="Impact"/>
                  <a:cs typeface="Impact"/>
                  <a:sym typeface="Impact"/>
                </a:rPr>
                <a:t>-</a:t>
              </a:r>
              <a:r>
                <a:rPr lang="en-US" altLang="zh-TW" sz="4800" b="0" i="0" u="none" strike="noStrike" cap="none" dirty="0" smtClean="0">
                  <a:solidFill>
                    <a:srgbClr val="FFFFFF"/>
                  </a:solidFill>
                  <a:latin typeface="Impact"/>
                  <a:ea typeface="Impact"/>
                  <a:cs typeface="Impact"/>
                  <a:sym typeface="Impact"/>
                </a:rPr>
                <a:t>7</a:t>
              </a:r>
              <a:endParaRPr sz="1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53"/>
            <p:cNvSpPr/>
            <p:nvPr/>
          </p:nvSpPr>
          <p:spPr>
            <a:xfrm>
              <a:off x="2187658" y="1167103"/>
              <a:ext cx="428625" cy="388648"/>
            </a:xfrm>
            <a:prstGeom prst="ellipse">
              <a:avLst/>
            </a:prstGeom>
            <a:solidFill>
              <a:srgbClr val="FBE22D">
                <a:alpha val="7960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04828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1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/>
                                        <p:tgtEl>
                                          <p:spTgt spid="1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40"/>
          <p:cNvSpPr/>
          <p:nvPr/>
        </p:nvSpPr>
        <p:spPr>
          <a:xfrm>
            <a:off x="858838" y="103188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9" name="Google Shape;989;p40"/>
          <p:cNvSpPr/>
          <p:nvPr/>
        </p:nvSpPr>
        <p:spPr>
          <a:xfrm>
            <a:off x="-106363" y="242888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0" name="Google Shape;990;p40"/>
          <p:cNvSpPr/>
          <p:nvPr/>
        </p:nvSpPr>
        <p:spPr>
          <a:xfrm>
            <a:off x="157163" y="414338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1" name="Google Shape;991;p40"/>
          <p:cNvSpPr/>
          <p:nvPr/>
        </p:nvSpPr>
        <p:spPr>
          <a:xfrm>
            <a:off x="336550" y="225425"/>
            <a:ext cx="458788" cy="450850"/>
          </a:xfrm>
          <a:prstGeom prst="ellipse">
            <a:avLst/>
          </a:prstGeom>
          <a:solidFill>
            <a:srgbClr val="FF000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2" name="Google Shape;992;p40"/>
          <p:cNvSpPr/>
          <p:nvPr/>
        </p:nvSpPr>
        <p:spPr>
          <a:xfrm>
            <a:off x="1166970" y="176937"/>
            <a:ext cx="1787246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Calibri"/>
              <a:buNone/>
            </a:pPr>
            <a:r>
              <a:rPr lang="zh-TW" altLang="en-US" sz="3200" b="1" i="0" u="none" strike="noStrike" cap="none" dirty="0" smtClean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舞台大小</a:t>
            </a:r>
            <a:endParaRPr sz="3200" b="1" i="0" u="none" strike="noStrike" cap="none" dirty="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88" y="840830"/>
            <a:ext cx="8173915" cy="423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05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40"/>
          <p:cNvSpPr/>
          <p:nvPr/>
        </p:nvSpPr>
        <p:spPr>
          <a:xfrm>
            <a:off x="858838" y="103188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9" name="Google Shape;989;p40"/>
          <p:cNvSpPr/>
          <p:nvPr/>
        </p:nvSpPr>
        <p:spPr>
          <a:xfrm>
            <a:off x="-106363" y="242888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0" name="Google Shape;990;p40"/>
          <p:cNvSpPr/>
          <p:nvPr/>
        </p:nvSpPr>
        <p:spPr>
          <a:xfrm>
            <a:off x="157163" y="414338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1" name="Google Shape;991;p40"/>
          <p:cNvSpPr/>
          <p:nvPr/>
        </p:nvSpPr>
        <p:spPr>
          <a:xfrm>
            <a:off x="336550" y="225425"/>
            <a:ext cx="458788" cy="450850"/>
          </a:xfrm>
          <a:prstGeom prst="ellipse">
            <a:avLst/>
          </a:prstGeom>
          <a:solidFill>
            <a:srgbClr val="FF000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2" name="Google Shape;992;p40"/>
          <p:cNvSpPr/>
          <p:nvPr/>
        </p:nvSpPr>
        <p:spPr>
          <a:xfrm>
            <a:off x="1138813" y="257016"/>
            <a:ext cx="286210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Calibri"/>
              <a:buNone/>
            </a:pPr>
            <a:r>
              <a:rPr lang="zh-TW" altLang="en-US" sz="3200" b="1" i="0" u="none" strike="noStrike" cap="none" dirty="0" smtClean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鋼琴品牌及型號</a:t>
            </a:r>
            <a:endParaRPr sz="3200" b="1" i="0" u="none" strike="noStrike" cap="none" dirty="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08"/>
          <a:stretch/>
        </p:blipFill>
        <p:spPr>
          <a:xfrm>
            <a:off x="4719043" y="-352425"/>
            <a:ext cx="4424957" cy="59039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Google Shape;992;p40"/>
          <p:cNvSpPr/>
          <p:nvPr/>
        </p:nvSpPr>
        <p:spPr>
          <a:xfrm>
            <a:off x="548263" y="1811935"/>
            <a:ext cx="4652387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Calibri"/>
              <a:buNone/>
            </a:pPr>
            <a:r>
              <a:rPr lang="zh-TW" altLang="en-US" sz="4000" b="1" i="0" u="none" strike="noStrike" cap="none" dirty="0" smtClean="0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品牌：</a:t>
            </a:r>
            <a:r>
              <a:rPr lang="en-US" altLang="zh-TW" sz="4000" b="1" i="0" u="none" strike="noStrike" cap="none" dirty="0" smtClean="0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YAMAHA</a:t>
            </a:r>
            <a:endParaRPr sz="4000" b="1" i="0" u="none" strike="noStrike" cap="none" dirty="0">
              <a:solidFill>
                <a:srgbClr val="7030A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1" name="Google Shape;992;p40"/>
          <p:cNvSpPr/>
          <p:nvPr/>
        </p:nvSpPr>
        <p:spPr>
          <a:xfrm>
            <a:off x="538738" y="2515394"/>
            <a:ext cx="2995037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Calibri"/>
              <a:buNone/>
            </a:pPr>
            <a:r>
              <a:rPr lang="zh-TW" altLang="en-US" sz="4000" b="1" i="0" u="none" strike="noStrike" cap="none" dirty="0" smtClean="0">
                <a:solidFill>
                  <a:srgbClr val="00B05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型號： </a:t>
            </a:r>
            <a:r>
              <a:rPr lang="en-US" altLang="zh-TW" sz="4000" b="1" i="0" u="none" strike="noStrike" cap="none" dirty="0" smtClean="0">
                <a:solidFill>
                  <a:srgbClr val="00B05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C6L</a:t>
            </a:r>
            <a:endParaRPr sz="4000" b="1" i="0" u="none" strike="noStrike" cap="none" dirty="0">
              <a:solidFill>
                <a:srgbClr val="00B05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111249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40"/>
          <p:cNvSpPr/>
          <p:nvPr/>
        </p:nvSpPr>
        <p:spPr>
          <a:xfrm>
            <a:off x="858838" y="103188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9" name="Google Shape;989;p40"/>
          <p:cNvSpPr/>
          <p:nvPr/>
        </p:nvSpPr>
        <p:spPr>
          <a:xfrm>
            <a:off x="-106363" y="242888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0" name="Google Shape;990;p40"/>
          <p:cNvSpPr/>
          <p:nvPr/>
        </p:nvSpPr>
        <p:spPr>
          <a:xfrm>
            <a:off x="157163" y="414338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1" name="Google Shape;991;p40"/>
          <p:cNvSpPr/>
          <p:nvPr/>
        </p:nvSpPr>
        <p:spPr>
          <a:xfrm>
            <a:off x="336550" y="225425"/>
            <a:ext cx="458788" cy="450850"/>
          </a:xfrm>
          <a:prstGeom prst="ellipse">
            <a:avLst/>
          </a:prstGeom>
          <a:solidFill>
            <a:srgbClr val="FF000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2" name="Google Shape;992;p40"/>
          <p:cNvSpPr/>
          <p:nvPr/>
        </p:nvSpPr>
        <p:spPr>
          <a:xfrm>
            <a:off x="1166970" y="176937"/>
            <a:ext cx="317643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Calibri"/>
              <a:buNone/>
            </a:pPr>
            <a:r>
              <a:rPr lang="zh-TW" altLang="en-US" sz="3200" b="1" i="0" u="none" strike="noStrike" cap="none" dirty="0" smtClean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舞台上可用物品</a:t>
            </a:r>
            <a:endParaRPr sz="3200" b="1" i="0" u="none" strike="noStrike" cap="none" dirty="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04" y="710694"/>
            <a:ext cx="1958359" cy="348016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828" y="676275"/>
            <a:ext cx="2001223" cy="3514586"/>
          </a:xfrm>
          <a:prstGeom prst="rect">
            <a:avLst/>
          </a:prstGeom>
        </p:spPr>
      </p:pic>
      <p:sp>
        <p:nvSpPr>
          <p:cNvPr id="11" name="Google Shape;992;p40"/>
          <p:cNvSpPr/>
          <p:nvPr/>
        </p:nvSpPr>
        <p:spPr>
          <a:xfrm>
            <a:off x="889158" y="4340147"/>
            <a:ext cx="1154647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Calibri"/>
              <a:buNone/>
            </a:pPr>
            <a:r>
              <a:rPr lang="zh-TW" altLang="en-US" sz="3200" b="1" i="0" u="none" strike="noStrike" cap="none" dirty="0" smtClean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椅子</a:t>
            </a:r>
            <a:endParaRPr sz="3200" b="1" i="0" u="none" strike="noStrike" cap="none" dirty="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" name="Google Shape;992;p40"/>
          <p:cNvSpPr/>
          <p:nvPr/>
        </p:nvSpPr>
        <p:spPr>
          <a:xfrm>
            <a:off x="3134281" y="4340148"/>
            <a:ext cx="1088351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Calibri"/>
              <a:buNone/>
            </a:pPr>
            <a:r>
              <a:rPr lang="zh-TW" altLang="en-US" sz="3200" b="1" i="0" u="none" strike="noStrike" cap="none" dirty="0" smtClean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譜架</a:t>
            </a:r>
            <a:endParaRPr sz="3200" b="1" i="0" u="none" strike="noStrike" cap="none" dirty="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3" name="圖片 12"/>
          <p:cNvPicPr/>
          <p:nvPr/>
        </p:nvPicPr>
        <p:blipFill>
          <a:blip r:embed="rId5"/>
          <a:stretch>
            <a:fillRect/>
          </a:stretch>
        </p:blipFill>
        <p:spPr>
          <a:xfrm>
            <a:off x="4893832" y="630416"/>
            <a:ext cx="4043924" cy="3560445"/>
          </a:xfrm>
          <a:prstGeom prst="rect">
            <a:avLst/>
          </a:prstGeom>
        </p:spPr>
      </p:pic>
      <p:sp>
        <p:nvSpPr>
          <p:cNvPr id="14" name="Google Shape;992;p40"/>
          <p:cNvSpPr/>
          <p:nvPr/>
        </p:nvSpPr>
        <p:spPr>
          <a:xfrm>
            <a:off x="6289252" y="4340147"/>
            <a:ext cx="1323419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Calibri"/>
              <a:buNone/>
            </a:pPr>
            <a:r>
              <a:rPr lang="zh-TW" altLang="en-US" sz="3200" b="1" i="0" u="none" strike="noStrike" cap="none" dirty="0" smtClean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指揮台</a:t>
            </a:r>
            <a:endParaRPr sz="3200" b="1" i="0" u="none" strike="noStrike" cap="none" dirty="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317563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p53"/>
          <p:cNvSpPr/>
          <p:nvPr/>
        </p:nvSpPr>
        <p:spPr>
          <a:xfrm>
            <a:off x="1563688" y="-1133475"/>
            <a:ext cx="1892300" cy="1895475"/>
          </a:xfrm>
          <a:prstGeom prst="ellipse">
            <a:avLst/>
          </a:prstGeom>
          <a:solidFill>
            <a:srgbClr val="BAE36B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4" name="Google Shape;1184;p53"/>
          <p:cNvSpPr/>
          <p:nvPr/>
        </p:nvSpPr>
        <p:spPr>
          <a:xfrm>
            <a:off x="3559175" y="46038"/>
            <a:ext cx="292100" cy="292100"/>
          </a:xfrm>
          <a:prstGeom prst="ellipse">
            <a:avLst/>
          </a:prstGeom>
          <a:solidFill>
            <a:srgbClr val="6EAB1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5" name="Google Shape;1185;p53"/>
          <p:cNvSpPr/>
          <p:nvPr/>
        </p:nvSpPr>
        <p:spPr>
          <a:xfrm>
            <a:off x="1057275" y="274638"/>
            <a:ext cx="1276350" cy="1281112"/>
          </a:xfrm>
          <a:prstGeom prst="ellipse">
            <a:avLst/>
          </a:prstGeom>
          <a:solidFill>
            <a:srgbClr val="B9DBD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6" name="Google Shape;1186;p53"/>
          <p:cNvSpPr/>
          <p:nvPr/>
        </p:nvSpPr>
        <p:spPr>
          <a:xfrm>
            <a:off x="2762250" y="192088"/>
            <a:ext cx="781050" cy="781050"/>
          </a:xfrm>
          <a:prstGeom prst="ellipse">
            <a:avLst/>
          </a:prstGeom>
          <a:solidFill>
            <a:srgbClr val="ED9B38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7" name="Google Shape;1187;p53"/>
          <p:cNvSpPr/>
          <p:nvPr/>
        </p:nvSpPr>
        <p:spPr>
          <a:xfrm>
            <a:off x="3941763" y="-185738"/>
            <a:ext cx="381000" cy="377826"/>
          </a:xfrm>
          <a:prstGeom prst="ellipse">
            <a:avLst/>
          </a:prstGeom>
          <a:solidFill>
            <a:srgbClr val="F5EA9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8" name="Google Shape;1188;p53"/>
          <p:cNvSpPr/>
          <p:nvPr/>
        </p:nvSpPr>
        <p:spPr>
          <a:xfrm>
            <a:off x="3603625" y="252413"/>
            <a:ext cx="1204913" cy="1209675"/>
          </a:xfrm>
          <a:prstGeom prst="ellipse">
            <a:avLst/>
          </a:prstGeom>
          <a:solidFill>
            <a:srgbClr val="D8AEAF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9" name="Google Shape;1189;p53"/>
          <p:cNvSpPr/>
          <p:nvPr/>
        </p:nvSpPr>
        <p:spPr>
          <a:xfrm>
            <a:off x="1952625" y="1914525"/>
            <a:ext cx="1016000" cy="1017588"/>
          </a:xfrm>
          <a:prstGeom prst="ellipse">
            <a:avLst/>
          </a:prstGeom>
          <a:solidFill>
            <a:srgbClr val="A5C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0" name="Google Shape;1190;p53"/>
          <p:cNvSpPr/>
          <p:nvPr/>
        </p:nvSpPr>
        <p:spPr>
          <a:xfrm>
            <a:off x="4541838" y="311150"/>
            <a:ext cx="215900" cy="215900"/>
          </a:xfrm>
          <a:prstGeom prst="ellipse">
            <a:avLst/>
          </a:prstGeom>
          <a:solidFill>
            <a:srgbClr val="BDED6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1" name="Google Shape;1191;p53"/>
          <p:cNvSpPr/>
          <p:nvPr/>
        </p:nvSpPr>
        <p:spPr>
          <a:xfrm>
            <a:off x="4119563" y="1560513"/>
            <a:ext cx="215900" cy="215900"/>
          </a:xfrm>
          <a:prstGeom prst="ellipse">
            <a:avLst/>
          </a:prstGeom>
          <a:solidFill>
            <a:srgbClr val="BCED61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2" name="Google Shape;1192;p53"/>
          <p:cNvSpPr/>
          <p:nvPr/>
        </p:nvSpPr>
        <p:spPr>
          <a:xfrm>
            <a:off x="3636963" y="1527175"/>
            <a:ext cx="377825" cy="379413"/>
          </a:xfrm>
          <a:prstGeom prst="ellipse">
            <a:avLst/>
          </a:prstGeom>
          <a:solidFill>
            <a:srgbClr val="CB99CC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3" name="Google Shape;1193;p53"/>
          <p:cNvSpPr/>
          <p:nvPr/>
        </p:nvSpPr>
        <p:spPr>
          <a:xfrm>
            <a:off x="2874963" y="1320800"/>
            <a:ext cx="950912" cy="95250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4" name="Google Shape;1194;p53"/>
          <p:cNvSpPr/>
          <p:nvPr/>
        </p:nvSpPr>
        <p:spPr>
          <a:xfrm>
            <a:off x="1866900" y="1597025"/>
            <a:ext cx="514350" cy="514350"/>
          </a:xfrm>
          <a:prstGeom prst="ellipse">
            <a:avLst/>
          </a:prstGeom>
          <a:solidFill>
            <a:srgbClr val="8CDB27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5" name="Google Shape;1195;p53"/>
          <p:cNvSpPr/>
          <p:nvPr/>
        </p:nvSpPr>
        <p:spPr>
          <a:xfrm>
            <a:off x="1660525" y="1717675"/>
            <a:ext cx="139700" cy="139700"/>
          </a:xfrm>
          <a:prstGeom prst="ellipse">
            <a:avLst/>
          </a:prstGeom>
          <a:solidFill>
            <a:srgbClr val="E9B915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6" name="Google Shape;1196;p53"/>
          <p:cNvSpPr/>
          <p:nvPr/>
        </p:nvSpPr>
        <p:spPr>
          <a:xfrm>
            <a:off x="3032125" y="3043238"/>
            <a:ext cx="146050" cy="147637"/>
          </a:xfrm>
          <a:prstGeom prst="ellipse">
            <a:avLst/>
          </a:prstGeom>
          <a:solidFill>
            <a:srgbClr val="BCED6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7" name="Google Shape;1197;p53"/>
          <p:cNvSpPr/>
          <p:nvPr/>
        </p:nvSpPr>
        <p:spPr>
          <a:xfrm>
            <a:off x="2968625" y="3463925"/>
            <a:ext cx="146050" cy="149225"/>
          </a:xfrm>
          <a:prstGeom prst="ellipse">
            <a:avLst/>
          </a:prstGeom>
          <a:solidFill>
            <a:srgbClr val="B03896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8" name="Google Shape;1198;p53"/>
          <p:cNvSpPr/>
          <p:nvPr/>
        </p:nvSpPr>
        <p:spPr>
          <a:xfrm>
            <a:off x="3017838" y="3659188"/>
            <a:ext cx="438150" cy="438150"/>
          </a:xfrm>
          <a:prstGeom prst="ellipse">
            <a:avLst/>
          </a:prstGeom>
          <a:solidFill>
            <a:srgbClr val="F0CA6C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9" name="Google Shape;1199;p53"/>
          <p:cNvSpPr/>
          <p:nvPr/>
        </p:nvSpPr>
        <p:spPr>
          <a:xfrm>
            <a:off x="2746375" y="4121150"/>
            <a:ext cx="315913" cy="322263"/>
          </a:xfrm>
          <a:prstGeom prst="ellipse">
            <a:avLst/>
          </a:prstGeom>
          <a:solidFill>
            <a:srgbClr val="F0CA6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0" name="Google Shape;1200;p53"/>
          <p:cNvSpPr/>
          <p:nvPr/>
        </p:nvSpPr>
        <p:spPr>
          <a:xfrm>
            <a:off x="2928938" y="4905375"/>
            <a:ext cx="263525" cy="265113"/>
          </a:xfrm>
          <a:prstGeom prst="ellipse">
            <a:avLst/>
          </a:prstGeom>
          <a:solidFill>
            <a:srgbClr val="7BBFA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1" name="Google Shape;1201;p53"/>
          <p:cNvSpPr/>
          <p:nvPr/>
        </p:nvSpPr>
        <p:spPr>
          <a:xfrm>
            <a:off x="2746375" y="4511675"/>
            <a:ext cx="477838" cy="474663"/>
          </a:xfrm>
          <a:prstGeom prst="ellipse">
            <a:avLst/>
          </a:prstGeom>
          <a:solidFill>
            <a:srgbClr val="EB4544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2" name="Google Shape;1202;p53"/>
          <p:cNvSpPr/>
          <p:nvPr/>
        </p:nvSpPr>
        <p:spPr>
          <a:xfrm>
            <a:off x="2624138" y="4586288"/>
            <a:ext cx="212725" cy="212725"/>
          </a:xfrm>
          <a:prstGeom prst="ellipse">
            <a:avLst/>
          </a:prstGeom>
          <a:solidFill>
            <a:srgbClr val="8DC65B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3" name="Google Shape;1203;p53"/>
          <p:cNvSpPr/>
          <p:nvPr/>
        </p:nvSpPr>
        <p:spPr>
          <a:xfrm>
            <a:off x="2322513" y="3795713"/>
            <a:ext cx="604837" cy="604837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4" name="Google Shape;1204;p53"/>
          <p:cNvSpPr/>
          <p:nvPr/>
        </p:nvSpPr>
        <p:spPr>
          <a:xfrm>
            <a:off x="2800350" y="1133475"/>
            <a:ext cx="463550" cy="463550"/>
          </a:xfrm>
          <a:prstGeom prst="ellipse">
            <a:avLst/>
          </a:prstGeom>
          <a:solidFill>
            <a:srgbClr val="B9DBD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5" name="Google Shape;1205;p53"/>
          <p:cNvSpPr/>
          <p:nvPr/>
        </p:nvSpPr>
        <p:spPr>
          <a:xfrm>
            <a:off x="3225800" y="2960688"/>
            <a:ext cx="622300" cy="623887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6" name="Google Shape;1206;p53"/>
          <p:cNvSpPr/>
          <p:nvPr/>
        </p:nvSpPr>
        <p:spPr>
          <a:xfrm>
            <a:off x="2530475" y="2770188"/>
            <a:ext cx="422275" cy="420687"/>
          </a:xfrm>
          <a:prstGeom prst="ellipse">
            <a:avLst/>
          </a:prstGeom>
          <a:solidFill>
            <a:srgbClr val="E27902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7" name="Google Shape;1207;p53"/>
          <p:cNvSpPr/>
          <p:nvPr/>
        </p:nvSpPr>
        <p:spPr>
          <a:xfrm>
            <a:off x="2373313" y="3076575"/>
            <a:ext cx="574675" cy="57150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8" name="Google Shape;1208;p53"/>
          <p:cNvSpPr/>
          <p:nvPr/>
        </p:nvSpPr>
        <p:spPr>
          <a:xfrm>
            <a:off x="3082925" y="2016125"/>
            <a:ext cx="1066800" cy="1068388"/>
          </a:xfrm>
          <a:prstGeom prst="ellipse">
            <a:avLst/>
          </a:prstGeom>
          <a:solidFill>
            <a:srgbClr val="7030A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9" name="Google Shape;1209;p53"/>
          <p:cNvSpPr/>
          <p:nvPr/>
        </p:nvSpPr>
        <p:spPr>
          <a:xfrm>
            <a:off x="3203575" y="2210355"/>
            <a:ext cx="866775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Impact"/>
              <a:buNone/>
            </a:pPr>
            <a:r>
              <a:rPr lang="zh-TW" sz="4800" b="0" i="0" u="none" strike="noStrike" cap="none" dirty="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2</a:t>
            </a:r>
            <a:r>
              <a:rPr lang="zh-TW" sz="4800" b="0" i="0" u="none" strike="noStrike" cap="none" dirty="0" smtClean="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-</a:t>
            </a:r>
            <a:r>
              <a:rPr lang="en-US" altLang="zh-TW" sz="4800" b="0" i="0" u="none" strike="noStrike" cap="none" dirty="0" smtClean="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8</a:t>
            </a: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0" name="Google Shape;1210;p53"/>
          <p:cNvSpPr/>
          <p:nvPr/>
        </p:nvSpPr>
        <p:spPr>
          <a:xfrm>
            <a:off x="4422775" y="2120404"/>
            <a:ext cx="409912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6000"/>
              <a:buFont typeface="Arial"/>
              <a:buNone/>
            </a:pPr>
            <a:r>
              <a:rPr lang="zh-TW" sz="6000" b="1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餐飲資訊</a:t>
            </a:r>
            <a:endParaRPr sz="6000" b="1" i="0" u="none" strike="noStrike" cap="none">
              <a:solidFill>
                <a:srgbClr val="7030A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13" name="Google Shape;1213;p53"/>
          <p:cNvSpPr/>
          <p:nvPr/>
        </p:nvSpPr>
        <p:spPr>
          <a:xfrm>
            <a:off x="2187658" y="1167103"/>
            <a:ext cx="428625" cy="388648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1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/>
                                        <p:tgtEl>
                                          <p:spTgt spid="1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/>
                                        <p:tgtEl>
                                          <p:spTgt spid="1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1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/>
                                        <p:tgtEl>
                                          <p:spTgt spid="1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1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/>
                                        <p:tgtEl>
                                          <p:spTgt spid="1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/>
                                        <p:tgtEl>
                                          <p:spTgt spid="1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"/>
                                        <p:tgtEl>
                                          <p:spTgt spid="1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"/>
                                        <p:tgtEl>
                                          <p:spTgt spid="1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"/>
                                        <p:tgtEl>
                                          <p:spTgt spid="1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"/>
                                        <p:tgtEl>
                                          <p:spTgt spid="1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"/>
                                        <p:tgtEl>
                                          <p:spTgt spid="1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"/>
                                        <p:tgtEl>
                                          <p:spTgt spid="1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00"/>
                                        <p:tgtEl>
                                          <p:spTgt spid="1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"/>
                                        <p:tgtEl>
                                          <p:spTgt spid="1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"/>
                                        <p:tgtEl>
                                          <p:spTgt spid="1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"/>
                                        <p:tgtEl>
                                          <p:spTgt spid="1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"/>
                                        <p:tgtEl>
                                          <p:spTgt spid="1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"/>
                                        <p:tgtEl>
                                          <p:spTgt spid="1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300"/>
                                        <p:tgtEl>
                                          <p:spTgt spid="1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300"/>
                                        <p:tgtEl>
                                          <p:spTgt spid="1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300"/>
                                        <p:tgtEl>
                                          <p:spTgt spid="1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300"/>
                                        <p:tgtEl>
                                          <p:spTgt spid="1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300"/>
                                        <p:tgtEl>
                                          <p:spTgt spid="1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300"/>
                                        <p:tgtEl>
                                          <p:spTgt spid="1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300"/>
                                        <p:tgtEl>
                                          <p:spTgt spid="1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300"/>
                                        <p:tgtEl>
                                          <p:spTgt spid="1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300"/>
                                        <p:tgtEl>
                                          <p:spTgt spid="1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300"/>
                                        <p:tgtEl>
                                          <p:spTgt spid="1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300"/>
                                        <p:tgtEl>
                                          <p:spTgt spid="1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300"/>
                                        <p:tgtEl>
                                          <p:spTgt spid="1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300"/>
                                        <p:tgtEl>
                                          <p:spTgt spid="1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300"/>
                                        <p:tgtEl>
                                          <p:spTgt spid="1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300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300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300"/>
                                        <p:tgtEl>
                                          <p:spTgt spid="1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300"/>
                                        <p:tgtEl>
                                          <p:spTgt spid="1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300"/>
                                        <p:tgtEl>
                                          <p:spTgt spid="1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300"/>
                                        <p:tgtEl>
                                          <p:spTgt spid="1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300"/>
                                        <p:tgtEl>
                                          <p:spTgt spid="1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300"/>
                                        <p:tgtEl>
                                          <p:spTgt spid="1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300"/>
                                        <p:tgtEl>
                                          <p:spTgt spid="1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300"/>
                                        <p:tgtEl>
                                          <p:spTgt spid="1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300"/>
                                        <p:tgtEl>
                                          <p:spTgt spid="1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300"/>
                                        <p:tgtEl>
                                          <p:spTgt spid="1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300"/>
                                        <p:tgtEl>
                                          <p:spTgt spid="1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300"/>
                                        <p:tgtEl>
                                          <p:spTgt spid="1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300"/>
                                        <p:tgtEl>
                                          <p:spTgt spid="1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300"/>
                                        <p:tgtEl>
                                          <p:spTgt spid="1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300"/>
                                        <p:tgtEl>
                                          <p:spTgt spid="1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300"/>
                                        <p:tgtEl>
                                          <p:spTgt spid="1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1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300"/>
                                        <p:tgtEl>
                                          <p:spTgt spid="1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300"/>
                                        <p:tgtEl>
                                          <p:spTgt spid="1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7eacbb1283_1_13"/>
          <p:cNvSpPr/>
          <p:nvPr/>
        </p:nvSpPr>
        <p:spPr>
          <a:xfrm>
            <a:off x="858838" y="103188"/>
            <a:ext cx="184200" cy="184200"/>
          </a:xfrm>
          <a:prstGeom prst="ellipse">
            <a:avLst/>
          </a:prstGeom>
          <a:solidFill>
            <a:srgbClr val="FBE22D">
              <a:alpha val="796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g17eacbb1283_1_13"/>
          <p:cNvSpPr/>
          <p:nvPr/>
        </p:nvSpPr>
        <p:spPr>
          <a:xfrm>
            <a:off x="-106363" y="242888"/>
            <a:ext cx="263400" cy="260400"/>
          </a:xfrm>
          <a:prstGeom prst="ellipse">
            <a:avLst/>
          </a:prstGeom>
          <a:solidFill>
            <a:srgbClr val="A9D25A">
              <a:alpha val="796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g17eacbb1283_1_13"/>
          <p:cNvSpPr/>
          <p:nvPr/>
        </p:nvSpPr>
        <p:spPr>
          <a:xfrm>
            <a:off x="157163" y="414338"/>
            <a:ext cx="263400" cy="260400"/>
          </a:xfrm>
          <a:prstGeom prst="ellipse">
            <a:avLst/>
          </a:prstGeom>
          <a:solidFill>
            <a:srgbClr val="98D2E3">
              <a:alpha val="796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g17eacbb1283_1_13"/>
          <p:cNvSpPr/>
          <p:nvPr/>
        </p:nvSpPr>
        <p:spPr>
          <a:xfrm>
            <a:off x="336550" y="225425"/>
            <a:ext cx="458700" cy="450900"/>
          </a:xfrm>
          <a:prstGeom prst="ellipse">
            <a:avLst/>
          </a:prstGeom>
          <a:solidFill>
            <a:srgbClr val="FF0000">
              <a:alpha val="796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g17eacbb1283_1_13"/>
          <p:cNvSpPr txBox="1"/>
          <p:nvPr/>
        </p:nvSpPr>
        <p:spPr>
          <a:xfrm>
            <a:off x="420563" y="1871587"/>
            <a:ext cx="2409600" cy="2031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感謝港藝中心</a:t>
            </a:r>
            <a:endParaRPr lang="en-US" altLang="zh-TW" sz="24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4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楊光評組長</a:t>
            </a:r>
            <a:endParaRPr sz="24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王品媃小姐</a:t>
            </a:r>
            <a:endParaRPr sz="24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24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～協助辦理～</a:t>
            </a:r>
            <a:endParaRPr sz="24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6" name="Google Shape;276;g17eacbb1283_1_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25455" y="1325217"/>
            <a:ext cx="2685554" cy="273917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830843BC-F69C-4AA9-8824-3694004CD9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2181" y="1325217"/>
            <a:ext cx="2739179" cy="273917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08537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Google Shape;1218;p54"/>
          <p:cNvSpPr/>
          <p:nvPr/>
        </p:nvSpPr>
        <p:spPr>
          <a:xfrm>
            <a:off x="858838" y="103188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9" name="Google Shape;1219;p54"/>
          <p:cNvSpPr/>
          <p:nvPr/>
        </p:nvSpPr>
        <p:spPr>
          <a:xfrm>
            <a:off x="-106363" y="242888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0" name="Google Shape;1220;p54"/>
          <p:cNvSpPr/>
          <p:nvPr/>
        </p:nvSpPr>
        <p:spPr>
          <a:xfrm>
            <a:off x="157163" y="414338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1" name="Google Shape;1221;p54"/>
          <p:cNvSpPr/>
          <p:nvPr/>
        </p:nvSpPr>
        <p:spPr>
          <a:xfrm>
            <a:off x="336550" y="225425"/>
            <a:ext cx="458788" cy="450850"/>
          </a:xfrm>
          <a:prstGeom prst="ellipse">
            <a:avLst/>
          </a:prstGeom>
          <a:solidFill>
            <a:srgbClr val="FF000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2" name="Google Shape;1222;p54"/>
          <p:cNvSpPr/>
          <p:nvPr/>
        </p:nvSpPr>
        <p:spPr>
          <a:xfrm>
            <a:off x="974725" y="225000"/>
            <a:ext cx="32607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Arial"/>
              <a:buNone/>
            </a:pPr>
            <a:r>
              <a:rPr lang="zh-TW" sz="3200" b="1" i="0" u="none" strike="noStrike" cap="none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餐飲資訊</a:t>
            </a:r>
            <a:endParaRPr sz="3200" b="1" i="0" u="none" strike="noStrike" cap="none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23" name="Google Shape;1223;p54"/>
          <p:cNvSpPr txBox="1"/>
          <p:nvPr/>
        </p:nvSpPr>
        <p:spPr>
          <a:xfrm>
            <a:off x="559281" y="717443"/>
            <a:ext cx="4025692" cy="43559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1362" marR="0" lvl="0" indent="-17136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Char char="•"/>
            </a:pPr>
            <a:r>
              <a:rPr lang="zh-TW" sz="1800" b="1" dirty="0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便當</a:t>
            </a:r>
            <a:endParaRPr dirty="0"/>
          </a:p>
          <a:p>
            <a:pPr marL="514083" marR="0" lvl="1" indent="-1713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</a:pPr>
            <a:r>
              <a:rPr lang="zh-TW" sz="1799" b="1" i="0" u="none" strike="noStrike" cap="none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王塔米糕店 04-26223299</a:t>
            </a:r>
            <a:endParaRPr dirty="0"/>
          </a:p>
          <a:p>
            <a:pPr marL="514083" marR="0" lvl="1" indent="-1713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</a:pPr>
            <a:r>
              <a:rPr lang="zh-TW" sz="1799" b="1" i="0" u="none" strike="noStrike" cap="none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阿財米糕店 04-26229853</a:t>
            </a:r>
            <a:endParaRPr dirty="0"/>
          </a:p>
          <a:p>
            <a:pPr marL="514083" marR="0" lvl="1" indent="-1713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</a:pPr>
            <a:r>
              <a:rPr lang="zh-TW" sz="1799" b="1" i="0" u="none" strike="noStrike" cap="none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聯盛雞腿飯  04-26225067</a:t>
            </a:r>
            <a:endParaRPr dirty="0"/>
          </a:p>
          <a:p>
            <a:pPr marL="514083" marR="0" lvl="1" indent="-1713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</a:pPr>
            <a:r>
              <a:rPr lang="zh-TW" sz="1799" b="1" i="0" u="none" strike="noStrike" cap="none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盒得來自助餐04-26223949</a:t>
            </a:r>
            <a:endParaRPr dirty="0"/>
          </a:p>
          <a:p>
            <a:pPr marL="514083" marR="0" lvl="1" indent="-1713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</a:pPr>
            <a:r>
              <a:rPr lang="zh-TW" sz="1799" b="1" i="0" u="none" strike="noStrike" cap="none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松竹燒肉飯  04-26226123</a:t>
            </a:r>
            <a:endParaRPr dirty="0"/>
          </a:p>
          <a:p>
            <a:pPr marL="514083" marR="0" lvl="1" indent="-1713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</a:pPr>
            <a:r>
              <a:rPr lang="zh-TW" sz="1799" b="1" i="0" u="none" strike="noStrike" cap="none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排骨王便當  04-26232696</a:t>
            </a:r>
            <a:endParaRPr dirty="0"/>
          </a:p>
          <a:p>
            <a:pPr marL="514083" marR="0" lvl="1" indent="-1713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</a:pPr>
            <a:r>
              <a:rPr lang="zh-TW" sz="1799" b="1" i="0" u="none" strike="noStrike" cap="none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池上邊當  04-26235979</a:t>
            </a:r>
            <a:endParaRPr dirty="0"/>
          </a:p>
          <a:p>
            <a:pPr marL="514083" marR="0" lvl="1" indent="-1713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</a:pPr>
            <a:r>
              <a:rPr lang="zh-TW" sz="1799" b="1" i="0" u="none" strike="noStrike" cap="none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香港明煌燒臘快餐04-26225478</a:t>
            </a:r>
            <a:endParaRPr dirty="0"/>
          </a:p>
          <a:p>
            <a:pPr marL="514083" marR="0" lvl="1" indent="-1713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</a:pPr>
            <a:r>
              <a:rPr lang="zh-TW" sz="1799" b="1" i="0" u="none" strike="noStrike" cap="none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田莊火雞肉飯 04-26230705</a:t>
            </a:r>
            <a:endParaRPr dirty="0"/>
          </a:p>
          <a:p>
            <a:pPr marL="514083" marR="0" lvl="1" indent="-1713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</a:pPr>
            <a:r>
              <a:rPr lang="zh-TW" sz="1799" b="1" i="0" u="none" strike="noStrike" cap="none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八方雲集 04-26231188</a:t>
            </a:r>
            <a:endParaRPr dirty="0"/>
          </a:p>
          <a:p>
            <a:pPr marL="514083" marR="0" lvl="1" indent="-1713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</a:pPr>
            <a:r>
              <a:rPr lang="zh-TW" sz="1799" b="1" i="0" u="none" strike="noStrike" cap="none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泗陽大浯江  04-26223029</a:t>
            </a:r>
            <a:endParaRPr dirty="0"/>
          </a:p>
          <a:p>
            <a:pPr marL="514083" marR="0" lvl="1" indent="-1713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</a:pPr>
            <a:r>
              <a:rPr lang="zh-TW" sz="1799" b="1" i="0" u="none" strike="noStrike" cap="none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陳大牌排骨麵  04-26220911</a:t>
            </a:r>
            <a:endParaRPr dirty="0"/>
          </a:p>
          <a:p>
            <a:pPr marL="514083" marR="0" lvl="1" indent="-1713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</a:pPr>
            <a:r>
              <a:rPr lang="zh-TW" sz="1799" b="1" i="0" u="none" strike="noStrike" cap="none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清水牛肉麵  04-26238930</a:t>
            </a:r>
            <a:endParaRPr dirty="0"/>
          </a:p>
        </p:txBody>
      </p:sp>
      <p:sp>
        <p:nvSpPr>
          <p:cNvPr id="1224" name="Google Shape;1224;p54"/>
          <p:cNvSpPr txBox="1"/>
          <p:nvPr/>
        </p:nvSpPr>
        <p:spPr>
          <a:xfrm>
            <a:off x="4716016" y="720720"/>
            <a:ext cx="3847942" cy="3630943"/>
          </a:xfrm>
          <a:prstGeom prst="rect">
            <a:avLst/>
          </a:prstGeom>
          <a:solidFill>
            <a:srgbClr val="EDEDED">
              <a:alpha val="80000"/>
            </a:srgbClr>
          </a:solidFill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/>
          <a:p>
            <a:pPr marL="171404" marR="0" lvl="0" indent="-17140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A533D"/>
              </a:buClr>
              <a:buSzPts val="2099"/>
              <a:buFont typeface="Arial"/>
              <a:buChar char="•"/>
            </a:pPr>
            <a:r>
              <a:rPr lang="zh-TW" sz="2099" b="1">
                <a:solidFill>
                  <a:srgbClr val="B0389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飲料</a:t>
            </a:r>
            <a:endParaRPr/>
          </a:p>
          <a:p>
            <a:pPr marL="514213" marR="0" lvl="1" indent="-171403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rgbClr val="4A533D"/>
              </a:buClr>
              <a:buSzPts val="1800"/>
              <a:buFont typeface="Arial"/>
              <a:buChar char="•"/>
            </a:pPr>
            <a:r>
              <a:rPr lang="zh-TW" sz="18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華得來 04-26235552</a:t>
            </a:r>
            <a:endParaRPr/>
          </a:p>
          <a:p>
            <a:pPr marL="514213" marR="0" lvl="1" indent="-171403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rgbClr val="4A533D"/>
              </a:buClr>
              <a:buSzPts val="1800"/>
              <a:buFont typeface="Arial"/>
              <a:buChar char="•"/>
            </a:pPr>
            <a:r>
              <a:rPr lang="zh-TW" sz="18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清水茶香 04-26234413</a:t>
            </a:r>
            <a:endParaRPr/>
          </a:p>
          <a:p>
            <a:pPr marL="514213" marR="0" lvl="1" indent="-171403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rgbClr val="4A533D"/>
              </a:buClr>
              <a:buSzPts val="1800"/>
              <a:buFont typeface="Arial"/>
              <a:buChar char="•"/>
            </a:pPr>
            <a:r>
              <a:rPr lang="zh-TW" sz="18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森及茶 04-26223255</a:t>
            </a:r>
            <a:endParaRPr/>
          </a:p>
          <a:p>
            <a:pPr marL="514213" marR="0" lvl="1" indent="-171403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rgbClr val="4A533D"/>
              </a:buClr>
              <a:buSzPts val="1800"/>
              <a:buFont typeface="Arial"/>
              <a:buChar char="•"/>
            </a:pPr>
            <a:r>
              <a:rPr lang="zh-TW" sz="18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五十嵐 04-26226999</a:t>
            </a:r>
            <a:endParaRPr/>
          </a:p>
          <a:p>
            <a:pPr marL="514213" marR="0" lvl="1" indent="-171403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rgbClr val="4A533D"/>
              </a:buClr>
              <a:buSzPts val="1800"/>
              <a:buFont typeface="Arial"/>
              <a:buChar char="•"/>
            </a:pPr>
            <a:r>
              <a:rPr lang="zh-TW" sz="18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大苑子 04-26228989</a:t>
            </a:r>
            <a:endParaRPr/>
          </a:p>
          <a:p>
            <a:pPr marL="514213" marR="0" lvl="1" indent="-171403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rgbClr val="4A533D"/>
              </a:buClr>
              <a:buSzPts val="1800"/>
              <a:buFont typeface="Arial"/>
              <a:buChar char="•"/>
            </a:pPr>
            <a:r>
              <a:rPr lang="zh-TW" sz="18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茶湯會 04-26233699</a:t>
            </a:r>
            <a:endParaRPr/>
          </a:p>
          <a:p>
            <a:pPr marL="514213" marR="0" lvl="1" indent="-171403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rgbClr val="4A533D"/>
              </a:buClr>
              <a:buSzPts val="1800"/>
              <a:buFont typeface="Arial"/>
              <a:buChar char="•"/>
            </a:pPr>
            <a:r>
              <a:rPr lang="zh-TW" sz="18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清心福全 04-26222867</a:t>
            </a:r>
            <a:endParaRPr/>
          </a:p>
          <a:p>
            <a:pPr marL="514213" marR="0" lvl="1" indent="-171403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rgbClr val="4A533D"/>
              </a:buClr>
              <a:buSzPts val="1800"/>
              <a:buFont typeface="Arial"/>
              <a:buChar char="•"/>
            </a:pPr>
            <a:r>
              <a:rPr lang="zh-TW" sz="18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可不可熟成紅茶 04-26221593</a:t>
            </a:r>
            <a:endParaRPr/>
          </a:p>
          <a:p>
            <a:pPr marL="514213" marR="0" lvl="1" indent="-171403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rgbClr val="4A533D"/>
              </a:buClr>
              <a:buSzPts val="1800"/>
              <a:buFont typeface="Arial"/>
              <a:buChar char="•"/>
            </a:pPr>
            <a:r>
              <a:rPr lang="zh-TW" sz="18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一芳水果茶 04-26221828</a:t>
            </a:r>
            <a:endParaRPr/>
          </a:p>
          <a:p>
            <a:pPr marL="514213" marR="0" lvl="1" indent="-171403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rgbClr val="4A533D"/>
              </a:buClr>
              <a:buSzPts val="1800"/>
              <a:buFont typeface="Arial"/>
              <a:buChar char="•"/>
            </a:pPr>
            <a:r>
              <a:rPr lang="zh-TW" sz="18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Teatop 04-26222958</a:t>
            </a:r>
            <a:endParaRPr/>
          </a:p>
          <a:p>
            <a:pPr marL="514213" marR="0" lvl="1" indent="-57103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rgbClr val="4A533D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p59"/>
          <p:cNvSpPr/>
          <p:nvPr/>
        </p:nvSpPr>
        <p:spPr>
          <a:xfrm>
            <a:off x="1563688" y="-1133475"/>
            <a:ext cx="1892300" cy="1895475"/>
          </a:xfrm>
          <a:prstGeom prst="ellipse">
            <a:avLst/>
          </a:prstGeom>
          <a:solidFill>
            <a:srgbClr val="BAE36B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0" name="Google Shape;1300;p59"/>
          <p:cNvSpPr/>
          <p:nvPr/>
        </p:nvSpPr>
        <p:spPr>
          <a:xfrm>
            <a:off x="3559175" y="46038"/>
            <a:ext cx="292100" cy="292100"/>
          </a:xfrm>
          <a:prstGeom prst="ellipse">
            <a:avLst/>
          </a:prstGeom>
          <a:solidFill>
            <a:srgbClr val="6EAB1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1" name="Google Shape;1301;p59"/>
          <p:cNvSpPr/>
          <p:nvPr/>
        </p:nvSpPr>
        <p:spPr>
          <a:xfrm>
            <a:off x="1057275" y="274638"/>
            <a:ext cx="1276350" cy="1281112"/>
          </a:xfrm>
          <a:prstGeom prst="ellipse">
            <a:avLst/>
          </a:prstGeom>
          <a:solidFill>
            <a:srgbClr val="B9DBD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2" name="Google Shape;1302;p59"/>
          <p:cNvSpPr/>
          <p:nvPr/>
        </p:nvSpPr>
        <p:spPr>
          <a:xfrm>
            <a:off x="2762250" y="192088"/>
            <a:ext cx="781050" cy="781050"/>
          </a:xfrm>
          <a:prstGeom prst="ellipse">
            <a:avLst/>
          </a:prstGeom>
          <a:solidFill>
            <a:srgbClr val="ED9B38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3" name="Google Shape;1303;p59"/>
          <p:cNvSpPr/>
          <p:nvPr/>
        </p:nvSpPr>
        <p:spPr>
          <a:xfrm>
            <a:off x="3941763" y="-185738"/>
            <a:ext cx="381000" cy="377826"/>
          </a:xfrm>
          <a:prstGeom prst="ellipse">
            <a:avLst/>
          </a:prstGeom>
          <a:solidFill>
            <a:srgbClr val="F5EA9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4" name="Google Shape;1304;p59"/>
          <p:cNvSpPr/>
          <p:nvPr/>
        </p:nvSpPr>
        <p:spPr>
          <a:xfrm>
            <a:off x="3603625" y="252413"/>
            <a:ext cx="1204913" cy="1209675"/>
          </a:xfrm>
          <a:prstGeom prst="ellipse">
            <a:avLst/>
          </a:prstGeom>
          <a:solidFill>
            <a:srgbClr val="D8AEAF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5" name="Google Shape;1305;p59"/>
          <p:cNvSpPr/>
          <p:nvPr/>
        </p:nvSpPr>
        <p:spPr>
          <a:xfrm>
            <a:off x="1952625" y="1914525"/>
            <a:ext cx="1016000" cy="1017588"/>
          </a:xfrm>
          <a:prstGeom prst="ellipse">
            <a:avLst/>
          </a:prstGeom>
          <a:solidFill>
            <a:srgbClr val="A5C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6" name="Google Shape;1306;p59"/>
          <p:cNvSpPr/>
          <p:nvPr/>
        </p:nvSpPr>
        <p:spPr>
          <a:xfrm>
            <a:off x="4541838" y="311150"/>
            <a:ext cx="215900" cy="215900"/>
          </a:xfrm>
          <a:prstGeom prst="ellipse">
            <a:avLst/>
          </a:prstGeom>
          <a:solidFill>
            <a:srgbClr val="BDED6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7" name="Google Shape;1307;p59"/>
          <p:cNvSpPr/>
          <p:nvPr/>
        </p:nvSpPr>
        <p:spPr>
          <a:xfrm>
            <a:off x="4119563" y="1560513"/>
            <a:ext cx="215900" cy="215900"/>
          </a:xfrm>
          <a:prstGeom prst="ellipse">
            <a:avLst/>
          </a:prstGeom>
          <a:solidFill>
            <a:srgbClr val="BCED61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8" name="Google Shape;1308;p59"/>
          <p:cNvSpPr/>
          <p:nvPr/>
        </p:nvSpPr>
        <p:spPr>
          <a:xfrm>
            <a:off x="3636963" y="1527175"/>
            <a:ext cx="377825" cy="379413"/>
          </a:xfrm>
          <a:prstGeom prst="ellipse">
            <a:avLst/>
          </a:prstGeom>
          <a:solidFill>
            <a:srgbClr val="CB99CC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9" name="Google Shape;1309;p59"/>
          <p:cNvSpPr/>
          <p:nvPr/>
        </p:nvSpPr>
        <p:spPr>
          <a:xfrm>
            <a:off x="2874963" y="1320800"/>
            <a:ext cx="950912" cy="95250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0" name="Google Shape;1310;p59"/>
          <p:cNvSpPr/>
          <p:nvPr/>
        </p:nvSpPr>
        <p:spPr>
          <a:xfrm>
            <a:off x="1866900" y="1597025"/>
            <a:ext cx="514350" cy="514350"/>
          </a:xfrm>
          <a:prstGeom prst="ellipse">
            <a:avLst/>
          </a:prstGeom>
          <a:solidFill>
            <a:srgbClr val="8CDB27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1" name="Google Shape;1311;p59"/>
          <p:cNvSpPr/>
          <p:nvPr/>
        </p:nvSpPr>
        <p:spPr>
          <a:xfrm>
            <a:off x="1660525" y="1717675"/>
            <a:ext cx="139700" cy="139700"/>
          </a:xfrm>
          <a:prstGeom prst="ellipse">
            <a:avLst/>
          </a:prstGeom>
          <a:solidFill>
            <a:srgbClr val="E9B915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2" name="Google Shape;1312;p59"/>
          <p:cNvSpPr/>
          <p:nvPr/>
        </p:nvSpPr>
        <p:spPr>
          <a:xfrm>
            <a:off x="3032125" y="3043238"/>
            <a:ext cx="146050" cy="147637"/>
          </a:xfrm>
          <a:prstGeom prst="ellipse">
            <a:avLst/>
          </a:prstGeom>
          <a:solidFill>
            <a:srgbClr val="BCED6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3" name="Google Shape;1313;p59"/>
          <p:cNvSpPr/>
          <p:nvPr/>
        </p:nvSpPr>
        <p:spPr>
          <a:xfrm>
            <a:off x="2968625" y="3463925"/>
            <a:ext cx="146050" cy="149225"/>
          </a:xfrm>
          <a:prstGeom prst="ellipse">
            <a:avLst/>
          </a:prstGeom>
          <a:solidFill>
            <a:srgbClr val="B03896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4" name="Google Shape;1314;p59"/>
          <p:cNvSpPr/>
          <p:nvPr/>
        </p:nvSpPr>
        <p:spPr>
          <a:xfrm>
            <a:off x="3017838" y="3659188"/>
            <a:ext cx="438150" cy="438150"/>
          </a:xfrm>
          <a:prstGeom prst="ellipse">
            <a:avLst/>
          </a:prstGeom>
          <a:solidFill>
            <a:srgbClr val="F0CA6C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5" name="Google Shape;1315;p59"/>
          <p:cNvSpPr/>
          <p:nvPr/>
        </p:nvSpPr>
        <p:spPr>
          <a:xfrm>
            <a:off x="2746375" y="4121150"/>
            <a:ext cx="315913" cy="322263"/>
          </a:xfrm>
          <a:prstGeom prst="ellipse">
            <a:avLst/>
          </a:prstGeom>
          <a:solidFill>
            <a:srgbClr val="F0CA6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6" name="Google Shape;1316;p59"/>
          <p:cNvSpPr/>
          <p:nvPr/>
        </p:nvSpPr>
        <p:spPr>
          <a:xfrm>
            <a:off x="2928938" y="4905375"/>
            <a:ext cx="263525" cy="265113"/>
          </a:xfrm>
          <a:prstGeom prst="ellipse">
            <a:avLst/>
          </a:prstGeom>
          <a:solidFill>
            <a:srgbClr val="7BBFA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7" name="Google Shape;1317;p59"/>
          <p:cNvSpPr/>
          <p:nvPr/>
        </p:nvSpPr>
        <p:spPr>
          <a:xfrm>
            <a:off x="2746375" y="4511675"/>
            <a:ext cx="477838" cy="474663"/>
          </a:xfrm>
          <a:prstGeom prst="ellipse">
            <a:avLst/>
          </a:prstGeom>
          <a:solidFill>
            <a:srgbClr val="EB4544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8" name="Google Shape;1318;p59"/>
          <p:cNvSpPr/>
          <p:nvPr/>
        </p:nvSpPr>
        <p:spPr>
          <a:xfrm>
            <a:off x="2624138" y="4586288"/>
            <a:ext cx="212725" cy="212725"/>
          </a:xfrm>
          <a:prstGeom prst="ellipse">
            <a:avLst/>
          </a:prstGeom>
          <a:solidFill>
            <a:srgbClr val="8DC65B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9" name="Google Shape;1319;p59"/>
          <p:cNvSpPr/>
          <p:nvPr/>
        </p:nvSpPr>
        <p:spPr>
          <a:xfrm>
            <a:off x="2322513" y="3795713"/>
            <a:ext cx="604837" cy="604837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0" name="Google Shape;1320;p59"/>
          <p:cNvSpPr/>
          <p:nvPr/>
        </p:nvSpPr>
        <p:spPr>
          <a:xfrm>
            <a:off x="2800350" y="1133475"/>
            <a:ext cx="463550" cy="463550"/>
          </a:xfrm>
          <a:prstGeom prst="ellipse">
            <a:avLst/>
          </a:prstGeom>
          <a:solidFill>
            <a:srgbClr val="B9DBD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1" name="Google Shape;1321;p59"/>
          <p:cNvSpPr/>
          <p:nvPr/>
        </p:nvSpPr>
        <p:spPr>
          <a:xfrm>
            <a:off x="3225800" y="2960688"/>
            <a:ext cx="622300" cy="623887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2" name="Google Shape;1322;p59"/>
          <p:cNvSpPr/>
          <p:nvPr/>
        </p:nvSpPr>
        <p:spPr>
          <a:xfrm>
            <a:off x="2530475" y="2770188"/>
            <a:ext cx="422275" cy="420687"/>
          </a:xfrm>
          <a:prstGeom prst="ellipse">
            <a:avLst/>
          </a:prstGeom>
          <a:solidFill>
            <a:srgbClr val="E27902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3" name="Google Shape;1323;p59"/>
          <p:cNvSpPr/>
          <p:nvPr/>
        </p:nvSpPr>
        <p:spPr>
          <a:xfrm>
            <a:off x="2373313" y="3076575"/>
            <a:ext cx="574675" cy="57150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4" name="Google Shape;1324;p59"/>
          <p:cNvSpPr/>
          <p:nvPr/>
        </p:nvSpPr>
        <p:spPr>
          <a:xfrm>
            <a:off x="3082925" y="2016125"/>
            <a:ext cx="1066800" cy="1068388"/>
          </a:xfrm>
          <a:prstGeom prst="ellipse">
            <a:avLst/>
          </a:prstGeom>
          <a:solidFill>
            <a:srgbClr val="EA5514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5" name="Google Shape;1325;p59"/>
          <p:cNvSpPr/>
          <p:nvPr/>
        </p:nvSpPr>
        <p:spPr>
          <a:xfrm>
            <a:off x="3263900" y="2060912"/>
            <a:ext cx="727075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00"/>
              <a:buFont typeface="Impact"/>
              <a:buNone/>
            </a:pPr>
            <a:r>
              <a:rPr lang="en-US" altLang="zh-TW" sz="6600" b="0" i="0" u="none" strike="noStrike" cap="none" dirty="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3</a:t>
            </a:r>
            <a:endParaRPr sz="6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6" name="Google Shape;1326;p59"/>
          <p:cNvSpPr/>
          <p:nvPr/>
        </p:nvSpPr>
        <p:spPr>
          <a:xfrm>
            <a:off x="4537249" y="2016125"/>
            <a:ext cx="4099123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5514"/>
              </a:buClr>
              <a:buSzPts val="7200"/>
              <a:buFont typeface="Arial"/>
              <a:buNone/>
            </a:pPr>
            <a:r>
              <a:rPr lang="zh-TW" sz="7200" b="1">
                <a:solidFill>
                  <a:srgbClr val="EA5514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 &amp; A</a:t>
            </a:r>
            <a:endParaRPr sz="7200" b="1" i="0" u="none" strike="noStrike" cap="none">
              <a:solidFill>
                <a:srgbClr val="EA5514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29" name="Google Shape;1329;p59"/>
          <p:cNvSpPr/>
          <p:nvPr/>
        </p:nvSpPr>
        <p:spPr>
          <a:xfrm>
            <a:off x="2187658" y="1167103"/>
            <a:ext cx="428625" cy="388648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1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/>
                                        <p:tgtEl>
                                          <p:spTgt spid="1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/>
                                        <p:tgtEl>
                                          <p:spTgt spid="1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1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/>
                                        <p:tgtEl>
                                          <p:spTgt spid="1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1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/>
                                        <p:tgtEl>
                                          <p:spTgt spid="1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/>
                                        <p:tgtEl>
                                          <p:spTgt spid="1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"/>
                                        <p:tgtEl>
                                          <p:spTgt spid="1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"/>
                                        <p:tgtEl>
                                          <p:spTgt spid="1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"/>
                                        <p:tgtEl>
                                          <p:spTgt spid="1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"/>
                                        <p:tgtEl>
                                          <p:spTgt spid="1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"/>
                                        <p:tgtEl>
                                          <p:spTgt spid="1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"/>
                                        <p:tgtEl>
                                          <p:spTgt spid="1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"/>
                                        <p:tgtEl>
                                          <p:spTgt spid="1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"/>
                                        <p:tgtEl>
                                          <p:spTgt spid="1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00"/>
                                        <p:tgtEl>
                                          <p:spTgt spid="1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"/>
                                        <p:tgtEl>
                                          <p:spTgt spid="1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"/>
                                        <p:tgtEl>
                                          <p:spTgt spid="1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"/>
                                        <p:tgtEl>
                                          <p:spTgt spid="1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"/>
                                        <p:tgtEl>
                                          <p:spTgt spid="1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"/>
                                        <p:tgtEl>
                                          <p:spTgt spid="1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300"/>
                                        <p:tgtEl>
                                          <p:spTgt spid="1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300"/>
                                        <p:tgtEl>
                                          <p:spTgt spid="1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300"/>
                                        <p:tgtEl>
                                          <p:spTgt spid="1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300"/>
                                        <p:tgtEl>
                                          <p:spTgt spid="1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300"/>
                                        <p:tgtEl>
                                          <p:spTgt spid="1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300"/>
                                        <p:tgtEl>
                                          <p:spTgt spid="1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300"/>
                                        <p:tgtEl>
                                          <p:spTgt spid="1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300"/>
                                        <p:tgtEl>
                                          <p:spTgt spid="1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300"/>
                                        <p:tgtEl>
                                          <p:spTgt spid="1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300"/>
                                        <p:tgtEl>
                                          <p:spTgt spid="1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300"/>
                                        <p:tgtEl>
                                          <p:spTgt spid="1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300"/>
                                        <p:tgtEl>
                                          <p:spTgt spid="1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300"/>
                                        <p:tgtEl>
                                          <p:spTgt spid="13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300"/>
                                        <p:tgtEl>
                                          <p:spTgt spid="13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300"/>
                                        <p:tgtEl>
                                          <p:spTgt spid="1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300"/>
                                        <p:tgtEl>
                                          <p:spTgt spid="1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300"/>
                                        <p:tgtEl>
                                          <p:spTgt spid="1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300"/>
                                        <p:tgtEl>
                                          <p:spTgt spid="1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300"/>
                                        <p:tgtEl>
                                          <p:spTgt spid="1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300"/>
                                        <p:tgtEl>
                                          <p:spTgt spid="1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300"/>
                                        <p:tgtEl>
                                          <p:spTgt spid="1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300"/>
                                        <p:tgtEl>
                                          <p:spTgt spid="1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300"/>
                                        <p:tgtEl>
                                          <p:spTgt spid="1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300"/>
                                        <p:tgtEl>
                                          <p:spTgt spid="1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300"/>
                                        <p:tgtEl>
                                          <p:spTgt spid="1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300"/>
                                        <p:tgtEl>
                                          <p:spTgt spid="1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300"/>
                                        <p:tgtEl>
                                          <p:spTgt spid="1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300"/>
                                        <p:tgtEl>
                                          <p:spTgt spid="1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300"/>
                                        <p:tgtEl>
                                          <p:spTgt spid="1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300"/>
                                        <p:tgtEl>
                                          <p:spTgt spid="1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300"/>
                                        <p:tgtEl>
                                          <p:spTgt spid="1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300"/>
                                        <p:tgtEl>
                                          <p:spTgt spid="1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1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300"/>
                                        <p:tgtEl>
                                          <p:spTgt spid="1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300"/>
                                        <p:tgtEl>
                                          <p:spTgt spid="1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p60"/>
          <p:cNvSpPr/>
          <p:nvPr/>
        </p:nvSpPr>
        <p:spPr>
          <a:xfrm>
            <a:off x="1061840" y="-727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5" name="Google Shape;1335;p60"/>
          <p:cNvSpPr/>
          <p:nvPr/>
        </p:nvSpPr>
        <p:spPr>
          <a:xfrm>
            <a:off x="96639" y="138973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6" name="Google Shape;1336;p60"/>
          <p:cNvSpPr/>
          <p:nvPr/>
        </p:nvSpPr>
        <p:spPr>
          <a:xfrm>
            <a:off x="360165" y="310423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7" name="Google Shape;1337;p60"/>
          <p:cNvSpPr/>
          <p:nvPr/>
        </p:nvSpPr>
        <p:spPr>
          <a:xfrm>
            <a:off x="539552" y="121510"/>
            <a:ext cx="458788" cy="450850"/>
          </a:xfrm>
          <a:prstGeom prst="ellipse">
            <a:avLst/>
          </a:prstGeom>
          <a:solidFill>
            <a:srgbClr val="EA5514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8" name="Google Shape;1338;p60"/>
          <p:cNvSpPr/>
          <p:nvPr/>
        </p:nvSpPr>
        <p:spPr>
          <a:xfrm>
            <a:off x="1075061" y="163599"/>
            <a:ext cx="3384376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"/>
              <a:buNone/>
            </a:pPr>
            <a:r>
              <a:rPr lang="zh-TW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Ｑ＆Ａ</a:t>
            </a:r>
            <a:endParaRPr sz="3600" b="1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939FE5AB-DE31-4D3C-835E-B7AA1E6A0102}"/>
              </a:ext>
            </a:extLst>
          </p:cNvPr>
          <p:cNvSpPr/>
          <p:nvPr/>
        </p:nvSpPr>
        <p:spPr>
          <a:xfrm>
            <a:off x="840632" y="3098485"/>
            <a:ext cx="7698413" cy="7591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  <a:prstDash val="dash"/>
          </a:ln>
        </p:spPr>
        <p:txBody>
          <a:bodyPr wrap="square">
            <a:spAutoFit/>
          </a:bodyPr>
          <a:lstStyle/>
          <a:p>
            <a:pPr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en-US" altLang="zh-TW" sz="2000" b="1" dirty="0">
                <a:solidFill>
                  <a:srgbClr val="FF0000"/>
                </a:solidFill>
              </a:rPr>
              <a:t>&lt;Q3&gt;</a:t>
            </a:r>
            <a:r>
              <a:rPr lang="zh-TW" altLang="en-US" sz="2000" b="1" dirty="0">
                <a:solidFill>
                  <a:srgbClr val="FF0000"/>
                </a:solidFill>
              </a:rPr>
              <a:t>比賽當天是否可以開放觀眾入場參觀</a:t>
            </a:r>
            <a:r>
              <a:rPr lang="en-US" altLang="zh-TW" sz="2000" b="1" dirty="0">
                <a:solidFill>
                  <a:srgbClr val="FF0000"/>
                </a:solidFill>
              </a:rPr>
              <a:t>?</a:t>
            </a:r>
          </a:p>
          <a:p>
            <a:pPr lvl="2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en-US" altLang="zh-TW" sz="2000" b="1" dirty="0">
                <a:solidFill>
                  <a:schemeClr val="dk1"/>
                </a:solidFill>
              </a:rPr>
              <a:t>&lt;A3&gt;</a:t>
            </a:r>
            <a:r>
              <a:rPr lang="zh-TW" altLang="en-US" sz="2000" b="1" dirty="0">
                <a:solidFill>
                  <a:schemeClr val="dk1"/>
                </a:solidFill>
              </a:rPr>
              <a:t>可以。</a:t>
            </a:r>
            <a:r>
              <a:rPr lang="en-US" altLang="zh-TW" sz="2000" b="1" dirty="0">
                <a:solidFill>
                  <a:schemeClr val="dk1"/>
                </a:solidFill>
              </a:rPr>
              <a:t>(</a:t>
            </a:r>
            <a:r>
              <a:rPr lang="zh-TW" altLang="en-US" sz="2000" b="1" dirty="0">
                <a:solidFill>
                  <a:schemeClr val="dk1"/>
                </a:solidFill>
              </a:rPr>
              <a:t>進場來賓請按照大會進退場規劃路線進出演藝廳</a:t>
            </a:r>
            <a:r>
              <a:rPr lang="en-US" altLang="zh-TW" sz="2000" b="1" dirty="0">
                <a:solidFill>
                  <a:schemeClr val="dk1"/>
                </a:solidFill>
              </a:rPr>
              <a:t>)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CF0B19F-AC73-4D43-B648-B6FE30F13D97}"/>
              </a:ext>
            </a:extLst>
          </p:cNvPr>
          <p:cNvSpPr/>
          <p:nvPr/>
        </p:nvSpPr>
        <p:spPr>
          <a:xfrm>
            <a:off x="768946" y="1941487"/>
            <a:ext cx="7770099" cy="75918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altLang="zh-TW" sz="2000" b="1" dirty="0">
                <a:solidFill>
                  <a:srgbClr val="FF0000"/>
                </a:solidFill>
              </a:rPr>
              <a:t>&lt;Q2&gt;</a:t>
            </a:r>
            <a:r>
              <a:rPr lang="zh-TW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確認能入場幫學生排椅子的志工為幾人？是否有上限 </a:t>
            </a:r>
            <a:r>
              <a:rPr lang="zh-TW" altLang="en-US" sz="2000" b="1" dirty="0">
                <a:solidFill>
                  <a:srgbClr val="FF0000"/>
                </a:solidFill>
                <a:latin typeface="Roboto"/>
              </a:rPr>
              <a:t>？</a:t>
            </a:r>
            <a:endParaRPr lang="en-US" altLang="zh-TW" sz="2000" b="1" dirty="0">
              <a:solidFill>
                <a:srgbClr val="FF0000"/>
              </a:solidFill>
              <a:latin typeface="Roboto"/>
            </a:endParaRPr>
          </a:p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en-US" altLang="zh-TW" sz="2000" b="1" dirty="0">
                <a:solidFill>
                  <a:schemeClr val="dk1"/>
                </a:solidFill>
              </a:rPr>
              <a:t>&lt;A2&gt; </a:t>
            </a:r>
            <a:r>
              <a:rPr lang="zh-TW" altLang="en-US" sz="2000" b="1" dirty="0">
                <a:solidFill>
                  <a:schemeClr val="dk1"/>
                </a:solidFill>
              </a:rPr>
              <a:t>配合各校需求</a:t>
            </a:r>
            <a:r>
              <a:rPr lang="en-US" altLang="zh-TW" sz="2000" b="1" dirty="0">
                <a:solidFill>
                  <a:schemeClr val="dk1"/>
                </a:solidFill>
              </a:rPr>
              <a:t>(</a:t>
            </a:r>
            <a:r>
              <a:rPr lang="zh-TW" altLang="en-US" sz="2000" b="1" dirty="0">
                <a:solidFill>
                  <a:schemeClr val="dk1"/>
                </a:solidFill>
              </a:rPr>
              <a:t>志工在後台請勿翻動反響板</a:t>
            </a:r>
            <a:r>
              <a:rPr lang="en-US" altLang="zh-TW" sz="2000" b="1" dirty="0">
                <a:solidFill>
                  <a:schemeClr val="dk1"/>
                </a:solidFill>
              </a:rPr>
              <a:t>)</a:t>
            </a:r>
            <a:r>
              <a:rPr lang="zh-TW" altLang="en-US" sz="2000" b="1" dirty="0">
                <a:solidFill>
                  <a:schemeClr val="dk1"/>
                </a:solidFill>
              </a:rPr>
              <a:t>。</a:t>
            </a:r>
            <a:r>
              <a:rPr lang="zh-TW" altLang="en-US" sz="20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感謝配合</a:t>
            </a:r>
            <a:r>
              <a:rPr lang="en-US" altLang="zh-TW" sz="20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endParaRPr lang="zh-TW" altLang="en-US" sz="2000" b="1" dirty="0">
              <a:solidFill>
                <a:schemeClr val="dk1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686DD87-04E4-42B1-9C8B-10CFCA80B300}"/>
              </a:ext>
            </a:extLst>
          </p:cNvPr>
          <p:cNvSpPr/>
          <p:nvPr/>
        </p:nvSpPr>
        <p:spPr>
          <a:xfrm>
            <a:off x="768946" y="786673"/>
            <a:ext cx="7770099" cy="80515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altLang="zh-TW" sz="2000" b="1" dirty="0">
                <a:solidFill>
                  <a:srgbClr val="FF0000"/>
                </a:solidFill>
              </a:rPr>
              <a:t>&lt;Q1&gt;</a:t>
            </a:r>
            <a:r>
              <a:rPr lang="zh-TW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文件上有說可以家長幫忙搬樂器，但不知道是否有人數上限</a:t>
            </a:r>
            <a:r>
              <a:rPr lang="en-US" altLang="zh-TW" sz="2000" b="1" dirty="0">
                <a:solidFill>
                  <a:srgbClr val="FF0000"/>
                </a:solidFill>
                <a:latin typeface="Roboto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altLang="zh-TW" sz="2000" b="1" dirty="0">
                <a:solidFill>
                  <a:schemeClr val="dk1"/>
                </a:solidFill>
              </a:rPr>
              <a:t>&lt;A1&gt;</a:t>
            </a:r>
            <a:r>
              <a:rPr lang="zh-TW" altLang="en-US" sz="2000" b="1" dirty="0">
                <a:solidFill>
                  <a:schemeClr val="dk1"/>
                </a:solidFill>
              </a:rPr>
              <a:t> 配合各校需求</a:t>
            </a:r>
            <a:r>
              <a:rPr lang="en-US" altLang="zh-TW" sz="2000" b="1" dirty="0">
                <a:solidFill>
                  <a:schemeClr val="dk1"/>
                </a:solidFill>
              </a:rPr>
              <a:t>(</a:t>
            </a:r>
            <a:r>
              <a:rPr lang="zh-TW" altLang="en-US" sz="2000" b="1" dirty="0">
                <a:solidFill>
                  <a:schemeClr val="dk1"/>
                </a:solidFill>
              </a:rPr>
              <a:t>家長在後台請勿翻動反響板</a:t>
            </a:r>
            <a:r>
              <a:rPr lang="en-US" altLang="zh-TW" sz="2000" b="1" dirty="0">
                <a:solidFill>
                  <a:schemeClr val="dk1"/>
                </a:solidFill>
              </a:rPr>
              <a:t>)</a:t>
            </a:r>
            <a:r>
              <a:rPr lang="zh-TW" altLang="en-US" sz="2000" b="1" dirty="0">
                <a:solidFill>
                  <a:schemeClr val="dk1"/>
                </a:solidFill>
              </a:rPr>
              <a:t>。</a:t>
            </a:r>
            <a:r>
              <a:rPr lang="zh-TW" altLang="en-US" sz="20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感謝配合</a:t>
            </a:r>
            <a:r>
              <a:rPr lang="en-US" altLang="zh-TW" sz="20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endParaRPr lang="zh-TW" altLang="en-US" sz="2000" b="1" dirty="0">
              <a:solidFill>
                <a:schemeClr val="dk1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3C10AB3-EEFC-4BE0-AA4F-A71C7ED6C833}"/>
              </a:ext>
            </a:extLst>
          </p:cNvPr>
          <p:cNvSpPr/>
          <p:nvPr/>
        </p:nvSpPr>
        <p:spPr>
          <a:xfrm>
            <a:off x="840632" y="4153992"/>
            <a:ext cx="7698413" cy="7591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altLang="zh-TW" sz="2000" b="1" dirty="0">
                <a:solidFill>
                  <a:srgbClr val="FF0000"/>
                </a:solidFill>
              </a:rPr>
              <a:t>&lt;Q4&gt;</a:t>
            </a:r>
            <a:r>
              <a:rPr lang="zh-TW" altLang="en-US" sz="2000" b="1" dirty="0">
                <a:solidFill>
                  <a:srgbClr val="FF0000"/>
                </a:solidFill>
                <a:latin typeface="Roboto"/>
              </a:rPr>
              <a:t>觀眾席開放座位的數量？</a:t>
            </a:r>
            <a:endParaRPr lang="en-US" altLang="zh-TW" sz="2000" b="1" dirty="0">
              <a:solidFill>
                <a:srgbClr val="FF0000"/>
              </a:solidFill>
              <a:latin typeface="Roboto"/>
            </a:endParaRPr>
          </a:p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en-US" altLang="zh-TW" sz="2000" b="1" dirty="0">
                <a:solidFill>
                  <a:schemeClr val="dk1"/>
                </a:solidFill>
              </a:rPr>
              <a:t>&lt;A4&gt; </a:t>
            </a:r>
            <a:r>
              <a:rPr lang="zh-TW" altLang="en-US" sz="2000" b="1" dirty="0">
                <a:solidFill>
                  <a:schemeClr val="dk1"/>
                </a:solidFill>
              </a:rPr>
              <a:t>大約</a:t>
            </a:r>
            <a:r>
              <a:rPr lang="en-US" altLang="zh-TW" sz="2000" b="1" dirty="0">
                <a:solidFill>
                  <a:schemeClr val="dk1"/>
                </a:solidFill>
              </a:rPr>
              <a:t>260</a:t>
            </a:r>
            <a:r>
              <a:rPr lang="zh-TW" altLang="en-US" sz="2000" b="1" dirty="0">
                <a:solidFill>
                  <a:schemeClr val="dk1"/>
                </a:solidFill>
              </a:rPr>
              <a:t>個座位。</a:t>
            </a:r>
            <a:r>
              <a:rPr lang="zh-TW" altLang="en-US" sz="20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感謝配合</a:t>
            </a:r>
            <a:r>
              <a:rPr lang="en-US" altLang="zh-TW" sz="20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endParaRPr lang="zh-TW" altLang="en-US" sz="2000" b="1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9973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1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/>
                                        <p:tgtEl>
                                          <p:spTgt spid="1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/>
                                        <p:tgtEl>
                                          <p:spTgt spid="1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1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/>
                                        <p:tgtEl>
                                          <p:spTgt spid="1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1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/>
                                        <p:tgtEl>
                                          <p:spTgt spid="1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/>
                                        <p:tgtEl>
                                          <p:spTgt spid="1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p60"/>
          <p:cNvSpPr/>
          <p:nvPr/>
        </p:nvSpPr>
        <p:spPr>
          <a:xfrm>
            <a:off x="1061840" y="-727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5" name="Google Shape;1335;p60"/>
          <p:cNvSpPr/>
          <p:nvPr/>
        </p:nvSpPr>
        <p:spPr>
          <a:xfrm>
            <a:off x="96639" y="138973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6" name="Google Shape;1336;p60"/>
          <p:cNvSpPr/>
          <p:nvPr/>
        </p:nvSpPr>
        <p:spPr>
          <a:xfrm>
            <a:off x="360165" y="310423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7" name="Google Shape;1337;p60"/>
          <p:cNvSpPr/>
          <p:nvPr/>
        </p:nvSpPr>
        <p:spPr>
          <a:xfrm>
            <a:off x="539552" y="121510"/>
            <a:ext cx="458788" cy="450850"/>
          </a:xfrm>
          <a:prstGeom prst="ellipse">
            <a:avLst/>
          </a:prstGeom>
          <a:solidFill>
            <a:srgbClr val="EA5514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8" name="Google Shape;1338;p60"/>
          <p:cNvSpPr/>
          <p:nvPr/>
        </p:nvSpPr>
        <p:spPr>
          <a:xfrm>
            <a:off x="1075061" y="163599"/>
            <a:ext cx="3384376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"/>
              <a:buNone/>
            </a:pPr>
            <a:r>
              <a:rPr lang="zh-TW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Ｑ＆Ａ</a:t>
            </a:r>
            <a:endParaRPr sz="3600" b="1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CB0D5F3-ED7A-4C3F-8703-B602BCF5368F}"/>
              </a:ext>
            </a:extLst>
          </p:cNvPr>
          <p:cNvSpPr/>
          <p:nvPr/>
        </p:nvSpPr>
        <p:spPr>
          <a:xfrm>
            <a:off x="1075061" y="678994"/>
            <a:ext cx="7237610" cy="1836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  <a:prstDash val="dash"/>
          </a:ln>
        </p:spPr>
        <p:txBody>
          <a:bodyPr wrap="square">
            <a:spAutoFit/>
          </a:bodyPr>
          <a:lstStyle/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en-US" altLang="zh-TW" sz="2000" b="1" dirty="0">
                <a:solidFill>
                  <a:srgbClr val="FF0000"/>
                </a:solidFill>
              </a:rPr>
              <a:t>&lt;Q5&gt;</a:t>
            </a:r>
            <a:r>
              <a:rPr lang="zh-TW" altLang="en-US" sz="2000" b="1" dirty="0">
                <a:solidFill>
                  <a:srgbClr val="FF0000"/>
                </a:solidFill>
              </a:rPr>
              <a:t>比賽結束後是否可以繼續待在休息區休息</a:t>
            </a:r>
            <a:r>
              <a:rPr lang="en-US" altLang="zh-TW" sz="2000" b="1" dirty="0">
                <a:solidFill>
                  <a:srgbClr val="FF0000"/>
                </a:solidFill>
              </a:rPr>
              <a:t>?</a:t>
            </a:r>
            <a:endParaRPr lang="zh-TW" altLang="en-US" sz="2000" dirty="0"/>
          </a:p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en-US" altLang="zh-TW" sz="2000" b="1" dirty="0">
                <a:solidFill>
                  <a:schemeClr val="dk1"/>
                </a:solidFill>
              </a:rPr>
              <a:t>&lt;A5&gt; 1.</a:t>
            </a:r>
            <a:r>
              <a:rPr lang="zh-TW" altLang="en-US" sz="2000" b="1" dirty="0">
                <a:solidFill>
                  <a:schemeClr val="dk1"/>
                </a:solidFill>
              </a:rPr>
              <a:t>休息區使用請依照大會分配表。</a:t>
            </a:r>
            <a:endParaRPr lang="en-US" altLang="zh-TW" sz="2000" b="1" dirty="0">
              <a:solidFill>
                <a:schemeClr val="dk1"/>
              </a:solidFill>
            </a:endParaRPr>
          </a:p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en-US" altLang="zh-TW" sz="2000" b="1" dirty="0">
                <a:solidFill>
                  <a:schemeClr val="dk1"/>
                </a:solidFill>
              </a:rPr>
              <a:t>          2.</a:t>
            </a:r>
            <a:r>
              <a:rPr lang="zh-TW" altLang="en-US" sz="2000" b="1" dirty="0">
                <a:solidFill>
                  <a:schemeClr val="dk1"/>
                </a:solidFill>
              </a:rPr>
              <a:t>若無人使用的休息區</a:t>
            </a:r>
            <a:r>
              <a:rPr lang="zh-TW" altLang="zh-TW" sz="2000" b="1" dirty="0">
                <a:solidFill>
                  <a:schemeClr val="dk1"/>
                </a:solidFill>
              </a:rPr>
              <a:t>，</a:t>
            </a:r>
            <a:r>
              <a:rPr lang="zh-TW" altLang="en-US" sz="2000" b="1" dirty="0">
                <a:solidFill>
                  <a:schemeClr val="dk1"/>
                </a:solidFill>
              </a:rPr>
              <a:t>歡迎各校自行運用。</a:t>
            </a:r>
            <a:endParaRPr lang="en-US" altLang="zh-TW" sz="2000" b="1" dirty="0">
              <a:solidFill>
                <a:schemeClr val="dk1"/>
              </a:solidFill>
            </a:endParaRPr>
          </a:p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zh-TW" altLang="en-US" sz="2000" b="1" dirty="0">
                <a:solidFill>
                  <a:schemeClr val="dk1"/>
                </a:solidFill>
              </a:rPr>
              <a:t>          </a:t>
            </a:r>
            <a:r>
              <a:rPr lang="en-US" altLang="zh-TW" sz="2000" b="1" dirty="0">
                <a:solidFill>
                  <a:schemeClr val="dk1"/>
                </a:solidFill>
              </a:rPr>
              <a:t>3.</a:t>
            </a:r>
            <a:r>
              <a:rPr lang="zh-TW" altLang="en-US" sz="2000" b="1" dirty="0">
                <a:solidFill>
                  <a:schemeClr val="dk1"/>
                </a:solidFill>
              </a:rPr>
              <a:t>若比完賽，請儘速離開，勿佔用！      </a:t>
            </a:r>
            <a:endParaRPr lang="en-US" altLang="zh-TW" sz="2000" b="1" dirty="0">
              <a:solidFill>
                <a:schemeClr val="dk1"/>
              </a:solidFill>
            </a:endParaRPr>
          </a:p>
          <a:p>
            <a:pPr lvl="1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zh-TW" altLang="en-US" sz="2000" b="1" dirty="0">
                <a:solidFill>
                  <a:schemeClr val="dk1"/>
                </a:solidFill>
              </a:rPr>
              <a:t>        </a:t>
            </a:r>
            <a:r>
              <a:rPr lang="en-US" altLang="zh-TW" sz="2000" b="1" dirty="0">
                <a:solidFill>
                  <a:schemeClr val="dk1"/>
                </a:solidFill>
              </a:rPr>
              <a:t>(</a:t>
            </a:r>
            <a:r>
              <a:rPr lang="zh-TW" altLang="en-US" sz="2000" b="1" dirty="0">
                <a:solidFill>
                  <a:schemeClr val="dk1"/>
                </a:solidFill>
              </a:rPr>
              <a:t>休息區有問題可詢問現場負責單位</a:t>
            </a:r>
            <a:r>
              <a:rPr lang="en-US" altLang="zh-TW" sz="2000" b="1" dirty="0">
                <a:solidFill>
                  <a:schemeClr val="dk1"/>
                </a:solidFill>
              </a:rPr>
              <a:t>:</a:t>
            </a:r>
            <a:r>
              <a:rPr lang="zh-TW" altLang="en-US" sz="2000" b="1" dirty="0">
                <a:solidFill>
                  <a:schemeClr val="dk1"/>
                </a:solidFill>
              </a:rPr>
              <a:t>清水國中主任、老師</a:t>
            </a:r>
            <a:r>
              <a:rPr lang="en-US" altLang="zh-TW" sz="2000" b="1" dirty="0">
                <a:solidFill>
                  <a:schemeClr val="dk1"/>
                </a:solidFill>
              </a:rPr>
              <a:t>)</a:t>
            </a:r>
            <a:endParaRPr lang="zh-TW" altLang="en-US" sz="2000" b="1" dirty="0">
              <a:solidFill>
                <a:schemeClr val="dk1"/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939FE5AB-DE31-4D3C-835E-B7AA1E6A0102}"/>
              </a:ext>
            </a:extLst>
          </p:cNvPr>
          <p:cNvSpPr/>
          <p:nvPr/>
        </p:nvSpPr>
        <p:spPr>
          <a:xfrm>
            <a:off x="1068674" y="2608353"/>
            <a:ext cx="7237610" cy="11182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  <a:prstDash val="dash"/>
          </a:ln>
        </p:spPr>
        <p:txBody>
          <a:bodyPr wrap="square">
            <a:spAutoFit/>
          </a:bodyPr>
          <a:lstStyle/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en-US" altLang="zh-TW" sz="2000" b="1" dirty="0">
                <a:solidFill>
                  <a:srgbClr val="FF0000"/>
                </a:solidFill>
              </a:rPr>
              <a:t>&lt;Q6&gt;</a:t>
            </a:r>
            <a:r>
              <a:rPr lang="zh-TW" altLang="en-US" sz="2000" b="1" dirty="0">
                <a:solidFill>
                  <a:srgbClr val="FF0000"/>
                </a:solidFill>
              </a:rPr>
              <a:t>大會是否可提供借用大型樂器</a:t>
            </a:r>
            <a:r>
              <a:rPr lang="en-US" altLang="zh-TW" sz="2000" b="1" dirty="0">
                <a:solidFill>
                  <a:srgbClr val="FF0000"/>
                </a:solidFill>
              </a:rPr>
              <a:t> ?</a:t>
            </a:r>
            <a:endParaRPr lang="zh-TW" altLang="en-US" sz="2000" dirty="0"/>
          </a:p>
          <a:p>
            <a:pPr lvl="2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en-US" altLang="zh-TW" sz="2000" b="1" dirty="0">
                <a:solidFill>
                  <a:schemeClr val="dk1"/>
                </a:solidFill>
              </a:rPr>
              <a:t>&lt;A6&gt;</a:t>
            </a:r>
            <a:r>
              <a:rPr lang="zh-TW" altLang="en-US" sz="2000" b="1" dirty="0">
                <a:solidFill>
                  <a:schemeClr val="dk1"/>
                </a:solidFill>
              </a:rPr>
              <a:t>並無提供，請多包涵。</a:t>
            </a:r>
            <a:endParaRPr lang="en-US" altLang="zh-TW" sz="2000" b="1" dirty="0">
              <a:solidFill>
                <a:schemeClr val="dk1"/>
              </a:solidFill>
            </a:endParaRPr>
          </a:p>
          <a:p>
            <a:pPr lvl="2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zh-TW" altLang="en-US" sz="2000" b="1" dirty="0">
                <a:solidFill>
                  <a:schemeClr val="dk1"/>
                </a:solidFill>
              </a:rPr>
              <a:t>         備註</a:t>
            </a:r>
            <a:r>
              <a:rPr lang="en-US" altLang="zh-TW" sz="2000" b="1" dirty="0">
                <a:solidFill>
                  <a:schemeClr val="dk1"/>
                </a:solidFill>
              </a:rPr>
              <a:t>:</a:t>
            </a:r>
            <a:r>
              <a:rPr lang="zh-TW" altLang="en-US" sz="2000" b="1" dirty="0">
                <a:solidFill>
                  <a:schemeClr val="dk1"/>
                </a:solidFill>
              </a:rPr>
              <a:t>大會現場有鋼琴 </a:t>
            </a:r>
            <a:r>
              <a:rPr lang="en-US" altLang="zh-TW" sz="2000" b="1" dirty="0">
                <a:solidFill>
                  <a:schemeClr val="dk1"/>
                </a:solidFill>
              </a:rPr>
              <a:t>(</a:t>
            </a:r>
            <a:r>
              <a:rPr lang="zh-TW" altLang="en-US" sz="2000" b="1" dirty="0">
                <a:solidFill>
                  <a:schemeClr val="dk1"/>
                </a:solidFill>
              </a:rPr>
              <a:t>每天安排調音師調音</a:t>
            </a:r>
            <a:r>
              <a:rPr lang="en-US" altLang="zh-TW" sz="2000" b="1" dirty="0">
                <a:solidFill>
                  <a:schemeClr val="dk1"/>
                </a:solidFill>
              </a:rPr>
              <a:t>)</a:t>
            </a:r>
            <a:r>
              <a:rPr lang="zh-TW" altLang="en-US" sz="2000" b="1" dirty="0">
                <a:solidFill>
                  <a:schemeClr val="dk1"/>
                </a:solidFill>
              </a:rPr>
              <a:t> 。</a:t>
            </a:r>
            <a:endParaRPr lang="en-US" altLang="zh-TW" sz="2000" b="1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0916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1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/>
                                        <p:tgtEl>
                                          <p:spTgt spid="1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/>
                                        <p:tgtEl>
                                          <p:spTgt spid="1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1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/>
                                        <p:tgtEl>
                                          <p:spTgt spid="1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1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/>
                                        <p:tgtEl>
                                          <p:spTgt spid="1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/>
                                        <p:tgtEl>
                                          <p:spTgt spid="1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p60"/>
          <p:cNvSpPr/>
          <p:nvPr/>
        </p:nvSpPr>
        <p:spPr>
          <a:xfrm>
            <a:off x="1061840" y="-727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5" name="Google Shape;1335;p60"/>
          <p:cNvSpPr/>
          <p:nvPr/>
        </p:nvSpPr>
        <p:spPr>
          <a:xfrm>
            <a:off x="96639" y="138973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6" name="Google Shape;1336;p60"/>
          <p:cNvSpPr/>
          <p:nvPr/>
        </p:nvSpPr>
        <p:spPr>
          <a:xfrm>
            <a:off x="360165" y="310423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7" name="Google Shape;1337;p60"/>
          <p:cNvSpPr/>
          <p:nvPr/>
        </p:nvSpPr>
        <p:spPr>
          <a:xfrm>
            <a:off x="539552" y="121510"/>
            <a:ext cx="458788" cy="450850"/>
          </a:xfrm>
          <a:prstGeom prst="ellipse">
            <a:avLst/>
          </a:prstGeom>
          <a:solidFill>
            <a:srgbClr val="EA5514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8" name="Google Shape;1338;p60"/>
          <p:cNvSpPr/>
          <p:nvPr/>
        </p:nvSpPr>
        <p:spPr>
          <a:xfrm>
            <a:off x="1075061" y="163599"/>
            <a:ext cx="3384376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"/>
              <a:buNone/>
            </a:pPr>
            <a:r>
              <a:rPr lang="zh-TW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Ｑ＆Ａ</a:t>
            </a:r>
            <a:endParaRPr sz="3600" b="1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CB0D5F3-ED7A-4C3F-8703-B602BCF5368F}"/>
              </a:ext>
            </a:extLst>
          </p:cNvPr>
          <p:cNvSpPr/>
          <p:nvPr/>
        </p:nvSpPr>
        <p:spPr>
          <a:xfrm>
            <a:off x="896815" y="781132"/>
            <a:ext cx="8027375" cy="75918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altLang="zh-TW" sz="2000" b="1" dirty="0">
                <a:solidFill>
                  <a:srgbClr val="FF0000"/>
                </a:solidFill>
              </a:rPr>
              <a:t>&lt;Q7&gt;</a:t>
            </a:r>
            <a:r>
              <a:rPr lang="zh-TW" altLang="en-US" sz="2000" b="1" dirty="0">
                <a:solidFill>
                  <a:srgbClr val="FF0000"/>
                </a:solidFill>
                <a:latin typeface="Roboto"/>
              </a:rPr>
              <a:t>第</a:t>
            </a:r>
            <a:r>
              <a:rPr lang="en-US" altLang="zh-TW" sz="2000" b="1" dirty="0">
                <a:solidFill>
                  <a:srgbClr val="FF0000"/>
                </a:solidFill>
                <a:latin typeface="Roboto"/>
              </a:rPr>
              <a:t>1</a:t>
            </a:r>
            <a:r>
              <a:rPr lang="zh-TW" altLang="en-US" sz="2000" b="1" dirty="0">
                <a:solidFill>
                  <a:srgbClr val="FF0000"/>
                </a:solidFill>
                <a:latin typeface="Roboto"/>
              </a:rPr>
              <a:t>隊可否進場先放打擊樂器？</a:t>
            </a:r>
            <a:endParaRPr lang="en-US" altLang="zh-TW" sz="2000" b="1" dirty="0">
              <a:solidFill>
                <a:srgbClr val="FF0000"/>
              </a:solidFill>
              <a:latin typeface="Roboto"/>
            </a:endParaRPr>
          </a:p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en-US" altLang="zh-TW" sz="2000" b="1" dirty="0">
                <a:solidFill>
                  <a:schemeClr val="dk1"/>
                </a:solidFill>
              </a:rPr>
              <a:t>&lt;A7&gt; </a:t>
            </a:r>
            <a:r>
              <a:rPr lang="zh-TW" altLang="en-US" sz="2000" b="1" dirty="0">
                <a:solidFill>
                  <a:schemeClr val="dk1"/>
                </a:solidFill>
              </a:rPr>
              <a:t>依照大會規定，第一隊不行先放打擊樂器。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939FE5AB-DE31-4D3C-835E-B7AA1E6A0102}"/>
              </a:ext>
            </a:extLst>
          </p:cNvPr>
          <p:cNvSpPr/>
          <p:nvPr/>
        </p:nvSpPr>
        <p:spPr>
          <a:xfrm>
            <a:off x="896815" y="1663387"/>
            <a:ext cx="8027376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altLang="zh-TW" sz="2000" b="1" dirty="0">
                <a:solidFill>
                  <a:srgbClr val="FF0000"/>
                </a:solidFill>
              </a:rPr>
              <a:t>&lt;Q8&gt;</a:t>
            </a:r>
            <a:r>
              <a:rPr lang="zh-TW" altLang="en-US" sz="2000" b="1" dirty="0">
                <a:solidFill>
                  <a:srgbClr val="FF0000"/>
                </a:solidFill>
                <a:latin typeface="Roboto"/>
              </a:rPr>
              <a:t>譜架和椅子數量？</a:t>
            </a:r>
            <a:endParaRPr lang="en-US" altLang="zh-TW" sz="2000" b="1" dirty="0">
              <a:solidFill>
                <a:srgbClr val="FF0000"/>
              </a:solidFill>
              <a:latin typeface="Roboto"/>
            </a:endParaRPr>
          </a:p>
          <a:p>
            <a:pPr lvl="2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en-US" altLang="zh-TW" sz="2000" b="1" dirty="0">
                <a:solidFill>
                  <a:schemeClr val="dk1"/>
                </a:solidFill>
              </a:rPr>
              <a:t>&lt;A8&gt;</a:t>
            </a:r>
            <a:r>
              <a:rPr lang="zh-TW" altLang="en-US" sz="2000" b="1" dirty="0">
                <a:solidFill>
                  <a:schemeClr val="dk1"/>
                </a:solidFill>
              </a:rPr>
              <a:t>港區藝術中心演藝廳椅子及譜架數量充足。</a:t>
            </a:r>
            <a:endParaRPr lang="en-US" altLang="zh-TW" sz="2000" b="1" dirty="0">
              <a:solidFill>
                <a:schemeClr val="dk1"/>
              </a:solidFill>
            </a:endParaRPr>
          </a:p>
          <a:p>
            <a:pPr lvl="2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zh-TW" altLang="en-US" sz="2000" b="1" dirty="0">
                <a:solidFill>
                  <a:schemeClr val="dk1"/>
                </a:solidFill>
              </a:rPr>
              <a:t>         大會現場備有</a:t>
            </a:r>
            <a:r>
              <a:rPr lang="en-US" altLang="zh-TW" sz="2000" b="1" dirty="0">
                <a:solidFill>
                  <a:schemeClr val="dk1"/>
                </a:solidFill>
              </a:rPr>
              <a:t>70</a:t>
            </a:r>
            <a:r>
              <a:rPr lang="zh-TW" altLang="en-US" sz="2000" b="1" dirty="0">
                <a:solidFill>
                  <a:schemeClr val="dk1"/>
                </a:solidFill>
              </a:rPr>
              <a:t>個譜架和椅子，沒用到的，放在舞台</a:t>
            </a:r>
            <a:r>
              <a:rPr lang="zh-TW" altLang="en-US" sz="2000" b="1" dirty="0" smtClean="0">
                <a:solidFill>
                  <a:schemeClr val="dk1"/>
                </a:solidFill>
              </a:rPr>
              <a:t>兩側的反</a:t>
            </a:r>
            <a:endParaRPr lang="en-US" altLang="zh-TW" sz="2000" b="1" dirty="0" smtClean="0">
              <a:solidFill>
                <a:schemeClr val="dk1"/>
              </a:solidFill>
            </a:endParaRPr>
          </a:p>
          <a:p>
            <a:pPr lvl="2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zh-TW" altLang="en-US" sz="2000" b="1" dirty="0" smtClean="0">
                <a:solidFill>
                  <a:schemeClr val="dk1"/>
                </a:solidFill>
              </a:rPr>
              <a:t>         響</a:t>
            </a:r>
            <a:r>
              <a:rPr lang="zh-TW" altLang="en-US" sz="2000" b="1" dirty="0">
                <a:solidFill>
                  <a:schemeClr val="dk1"/>
                </a:solidFill>
              </a:rPr>
              <a:t>板後，請自行增減。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B9465E6-2788-4334-9E93-29DC1F3A0FCD}"/>
              </a:ext>
            </a:extLst>
          </p:cNvPr>
          <p:cNvSpPr/>
          <p:nvPr/>
        </p:nvSpPr>
        <p:spPr>
          <a:xfrm>
            <a:off x="896814" y="3254141"/>
            <a:ext cx="8027377" cy="183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  <a:prstDash val="dash"/>
          </a:ln>
        </p:spPr>
        <p:txBody>
          <a:bodyPr wrap="square">
            <a:spAutoFit/>
          </a:bodyPr>
          <a:lstStyle/>
          <a:p>
            <a:pPr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en-US" altLang="zh-TW" sz="2000" b="1" dirty="0">
                <a:solidFill>
                  <a:srgbClr val="FF0000"/>
                </a:solidFill>
              </a:rPr>
              <a:t>&lt;Q9&gt;</a:t>
            </a:r>
            <a:r>
              <a:rPr lang="zh-TW" altLang="en-US" sz="2000" b="1" dirty="0">
                <a:solidFill>
                  <a:srgbClr val="FF0000"/>
                </a:solidFill>
                <a:latin typeface="Roboto"/>
              </a:rPr>
              <a:t>預備區或舞台上是否可以倒口水？</a:t>
            </a:r>
            <a:endParaRPr lang="en-US" altLang="zh-TW" sz="2000" b="1" dirty="0">
              <a:solidFill>
                <a:srgbClr val="FF0000"/>
              </a:solidFill>
              <a:latin typeface="Roboto"/>
            </a:endParaRPr>
          </a:p>
          <a:p>
            <a:pPr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en-US" altLang="zh-TW" sz="2000" b="1" dirty="0">
                <a:solidFill>
                  <a:schemeClr val="dk1"/>
                </a:solidFill>
              </a:rPr>
              <a:t>&lt;A9&gt;1.</a:t>
            </a:r>
            <a:r>
              <a:rPr lang="zh-TW" altLang="en-US" sz="2000" b="1" dirty="0">
                <a:solidFill>
                  <a:schemeClr val="dk1"/>
                </a:solidFill>
              </a:rPr>
              <a:t>預備區</a:t>
            </a:r>
            <a:r>
              <a:rPr lang="en-US" altLang="zh-TW" sz="2000" b="1" dirty="0">
                <a:solidFill>
                  <a:schemeClr val="dk1"/>
                </a:solidFill>
              </a:rPr>
              <a:t>(</a:t>
            </a:r>
            <a:r>
              <a:rPr lang="zh-TW" altLang="en-US" sz="2000" b="1" dirty="0">
                <a:solidFill>
                  <a:schemeClr val="dk1"/>
                </a:solidFill>
              </a:rPr>
              <a:t>在室內</a:t>
            </a:r>
            <a:r>
              <a:rPr lang="en-US" altLang="zh-TW" sz="2000" b="1" dirty="0">
                <a:solidFill>
                  <a:schemeClr val="dk1"/>
                </a:solidFill>
              </a:rPr>
              <a:t>)—</a:t>
            </a:r>
            <a:r>
              <a:rPr lang="zh-TW" altLang="en-US" sz="2000" b="1" dirty="0">
                <a:solidFill>
                  <a:schemeClr val="dk1"/>
                </a:solidFill>
              </a:rPr>
              <a:t>不可以調音</a:t>
            </a:r>
            <a:r>
              <a:rPr lang="zh-TW" altLang="zh-TW" sz="1800" b="1" dirty="0"/>
              <a:t>、</a:t>
            </a:r>
            <a:r>
              <a:rPr lang="zh-TW" altLang="en-US" sz="2000" b="1" dirty="0">
                <a:solidFill>
                  <a:schemeClr val="dk1"/>
                </a:solidFill>
              </a:rPr>
              <a:t>不可以倒口水。</a:t>
            </a:r>
            <a:endParaRPr lang="en-US" altLang="zh-TW" sz="2000" b="1" dirty="0">
              <a:solidFill>
                <a:schemeClr val="dk1"/>
              </a:solidFill>
            </a:endParaRPr>
          </a:p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zh-TW" altLang="en-US" sz="2000" b="1" dirty="0">
                <a:solidFill>
                  <a:schemeClr val="dk1"/>
                </a:solidFill>
              </a:rPr>
              <a:t>         </a:t>
            </a:r>
            <a:r>
              <a:rPr lang="en-US" altLang="zh-TW" sz="2000" b="1" dirty="0">
                <a:solidFill>
                  <a:schemeClr val="dk1"/>
                </a:solidFill>
              </a:rPr>
              <a:t>2.</a:t>
            </a:r>
            <a:r>
              <a:rPr lang="zh-TW" altLang="en-US" sz="2000" b="1" dirty="0">
                <a:solidFill>
                  <a:schemeClr val="dk1"/>
                </a:solidFill>
              </a:rPr>
              <a:t>舞台</a:t>
            </a:r>
            <a:r>
              <a:rPr lang="zh-TW" altLang="en-US" sz="2000" b="1" dirty="0" smtClean="0">
                <a:solidFill>
                  <a:schemeClr val="dk1"/>
                </a:solidFill>
              </a:rPr>
              <a:t>上～因為</a:t>
            </a:r>
            <a:r>
              <a:rPr lang="zh-TW" altLang="en-US" sz="2000" b="1" dirty="0">
                <a:solidFill>
                  <a:schemeClr val="dk1"/>
                </a:solidFill>
              </a:rPr>
              <a:t>是木地板請盡量不要倒</a:t>
            </a:r>
            <a:r>
              <a:rPr lang="zh-TW" altLang="en-US" sz="2000" b="1" dirty="0" smtClean="0">
                <a:solidFill>
                  <a:schemeClr val="dk1"/>
                </a:solidFill>
              </a:rPr>
              <a:t>口水；另，可自備抹布。</a:t>
            </a:r>
            <a:endParaRPr lang="en-US" altLang="zh-TW" sz="2000" b="1" dirty="0">
              <a:solidFill>
                <a:schemeClr val="dk1"/>
              </a:solidFill>
            </a:endParaRPr>
          </a:p>
          <a:p>
            <a:pPr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zh-TW" altLang="en-US" sz="2000" b="1" dirty="0">
                <a:solidFill>
                  <a:schemeClr val="dk1"/>
                </a:solidFill>
              </a:rPr>
              <a:t>         </a:t>
            </a:r>
            <a:r>
              <a:rPr lang="en-US" altLang="zh-TW" sz="2000" b="1" dirty="0">
                <a:solidFill>
                  <a:schemeClr val="dk1"/>
                </a:solidFill>
              </a:rPr>
              <a:t>3.</a:t>
            </a:r>
            <a:r>
              <a:rPr lang="zh-TW" altLang="en-US" sz="2000" b="1" dirty="0">
                <a:solidFill>
                  <a:schemeClr val="dk1"/>
                </a:solidFill>
              </a:rPr>
              <a:t>室外休息</a:t>
            </a:r>
            <a:r>
              <a:rPr lang="zh-TW" altLang="en-US" sz="2000" b="1" dirty="0" smtClean="0">
                <a:solidFill>
                  <a:schemeClr val="dk1"/>
                </a:solidFill>
              </a:rPr>
              <a:t>區～可</a:t>
            </a:r>
            <a:r>
              <a:rPr lang="zh-TW" altLang="en-US" sz="2000" b="1" dirty="0">
                <a:solidFill>
                  <a:schemeClr val="dk1"/>
                </a:solidFill>
              </a:rPr>
              <a:t>調音</a:t>
            </a:r>
            <a:r>
              <a:rPr lang="zh-TW" altLang="zh-TW" sz="1800" b="1" dirty="0"/>
              <a:t>、</a:t>
            </a:r>
            <a:r>
              <a:rPr lang="zh-TW" altLang="en-US" sz="2000" b="1" dirty="0">
                <a:solidFill>
                  <a:schemeClr val="dk1"/>
                </a:solidFill>
              </a:rPr>
              <a:t>可倒</a:t>
            </a:r>
            <a:r>
              <a:rPr lang="zh-TW" altLang="en-US" sz="2000" b="1" dirty="0" smtClean="0">
                <a:solidFill>
                  <a:schemeClr val="dk1"/>
                </a:solidFill>
              </a:rPr>
              <a:t>口水，可自備水桶或到廁所</a:t>
            </a:r>
            <a:r>
              <a:rPr lang="en-US" altLang="zh-TW" sz="2000" b="1" dirty="0" smtClean="0">
                <a:solidFill>
                  <a:schemeClr val="dk1"/>
                </a:solidFill>
              </a:rPr>
              <a:t>……</a:t>
            </a:r>
            <a:r>
              <a:rPr lang="zh-TW" altLang="en-US" sz="2000" b="1" dirty="0" smtClean="0">
                <a:solidFill>
                  <a:schemeClr val="dk1"/>
                </a:solidFill>
              </a:rPr>
              <a:t>，</a:t>
            </a:r>
            <a:endParaRPr lang="en-US" altLang="zh-TW" sz="2000" b="1" dirty="0" smtClean="0">
              <a:solidFill>
                <a:schemeClr val="dk1"/>
              </a:solidFill>
            </a:endParaRPr>
          </a:p>
          <a:p>
            <a:pPr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zh-TW" altLang="en-US" sz="2000" b="1" dirty="0" smtClean="0">
                <a:solidFill>
                  <a:schemeClr val="dk1"/>
                </a:solidFill>
              </a:rPr>
              <a:t>            以儘量兼顧衛生為原則。</a:t>
            </a:r>
            <a:endParaRPr lang="en-US" altLang="zh-TW" sz="2000" b="1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5539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1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/>
                                        <p:tgtEl>
                                          <p:spTgt spid="1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/>
                                        <p:tgtEl>
                                          <p:spTgt spid="1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1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/>
                                        <p:tgtEl>
                                          <p:spTgt spid="1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1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/>
                                        <p:tgtEl>
                                          <p:spTgt spid="1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/>
                                        <p:tgtEl>
                                          <p:spTgt spid="1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p60"/>
          <p:cNvSpPr/>
          <p:nvPr/>
        </p:nvSpPr>
        <p:spPr>
          <a:xfrm>
            <a:off x="1061840" y="-727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5" name="Google Shape;1335;p60"/>
          <p:cNvSpPr/>
          <p:nvPr/>
        </p:nvSpPr>
        <p:spPr>
          <a:xfrm>
            <a:off x="96639" y="138973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6" name="Google Shape;1336;p60"/>
          <p:cNvSpPr/>
          <p:nvPr/>
        </p:nvSpPr>
        <p:spPr>
          <a:xfrm>
            <a:off x="360165" y="310423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7" name="Google Shape;1337;p60"/>
          <p:cNvSpPr/>
          <p:nvPr/>
        </p:nvSpPr>
        <p:spPr>
          <a:xfrm>
            <a:off x="539552" y="121510"/>
            <a:ext cx="458788" cy="450850"/>
          </a:xfrm>
          <a:prstGeom prst="ellipse">
            <a:avLst/>
          </a:prstGeom>
          <a:solidFill>
            <a:srgbClr val="EA5514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8" name="Google Shape;1338;p60"/>
          <p:cNvSpPr/>
          <p:nvPr/>
        </p:nvSpPr>
        <p:spPr>
          <a:xfrm>
            <a:off x="1075061" y="163599"/>
            <a:ext cx="3384376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"/>
              <a:buNone/>
            </a:pPr>
            <a:r>
              <a:rPr lang="zh-TW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Ｑ＆Ａ</a:t>
            </a:r>
            <a:endParaRPr sz="3600" b="1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939FE5AB-DE31-4D3C-835E-B7AA1E6A0102}"/>
              </a:ext>
            </a:extLst>
          </p:cNvPr>
          <p:cNvSpPr/>
          <p:nvPr/>
        </p:nvSpPr>
        <p:spPr>
          <a:xfrm>
            <a:off x="778591" y="935812"/>
            <a:ext cx="7860890" cy="22467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altLang="zh-TW" sz="2000" b="1" dirty="0">
                <a:solidFill>
                  <a:srgbClr val="FF0000"/>
                </a:solidFill>
              </a:rPr>
              <a:t>&lt;Q10&gt;</a:t>
            </a:r>
            <a:r>
              <a:rPr lang="zh-TW" altLang="en-US" sz="2000" b="1" dirty="0">
                <a:solidFill>
                  <a:srgbClr val="FF0000"/>
                </a:solidFill>
                <a:latin typeface="Roboto"/>
              </a:rPr>
              <a:t>攝影師最早進場時間</a:t>
            </a:r>
            <a:r>
              <a:rPr lang="en-US" altLang="zh-TW" sz="2000" b="1" dirty="0">
                <a:solidFill>
                  <a:srgbClr val="FF0000"/>
                </a:solidFill>
                <a:latin typeface="Roboto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altLang="zh-TW" sz="2000" b="1" dirty="0">
                <a:solidFill>
                  <a:schemeClr val="dk1"/>
                </a:solidFill>
              </a:rPr>
              <a:t>&lt;A10&gt;1.</a:t>
            </a:r>
            <a:r>
              <a:rPr lang="zh-TW" altLang="en-US" sz="2000" b="1" dirty="0" smtClean="0">
                <a:solidFill>
                  <a:srgbClr val="FF0000"/>
                </a:solidFill>
              </a:rPr>
              <a:t>攝影師</a:t>
            </a:r>
            <a:r>
              <a:rPr lang="zh-TW" altLang="en-US" sz="2000" b="1" u="sng" dirty="0" smtClean="0">
                <a:solidFill>
                  <a:srgbClr val="FF0000"/>
                </a:solidFill>
              </a:rPr>
              <a:t>可隨前隊比賽隊伍觀眾進入</a:t>
            </a:r>
            <a:r>
              <a:rPr lang="zh-TW" altLang="en-US" sz="2000" b="1" u="sng" dirty="0">
                <a:solidFill>
                  <a:srgbClr val="FF0000"/>
                </a:solidFill>
              </a:rPr>
              <a:t>演藝</a:t>
            </a:r>
            <a:r>
              <a:rPr lang="zh-TW" altLang="en-US" sz="2000" b="1" u="sng" dirty="0" smtClean="0">
                <a:solidFill>
                  <a:srgbClr val="FF0000"/>
                </a:solidFill>
              </a:rPr>
              <a:t>廳準備，惟須全程配戴攝影證，且不得進入他校攝影區，亦不可攝錄他校的演出</a:t>
            </a:r>
            <a:r>
              <a:rPr lang="zh-TW" altLang="en-US" sz="2000" b="1" dirty="0" smtClean="0">
                <a:solidFill>
                  <a:schemeClr val="dk1"/>
                </a:solidFill>
              </a:rPr>
              <a:t>。</a:t>
            </a:r>
            <a:endParaRPr lang="en-US" altLang="zh-TW" sz="2000" b="1" dirty="0">
              <a:solidFill>
                <a:schemeClr val="dk1"/>
              </a:solidFill>
            </a:endParaRPr>
          </a:p>
          <a:p>
            <a:pPr>
              <a:lnSpc>
                <a:spcPct val="150000"/>
              </a:lnSpc>
            </a:pPr>
            <a:r>
              <a:rPr lang="zh-TW" altLang="en-US" sz="2000" b="1" dirty="0">
                <a:solidFill>
                  <a:schemeClr val="dk1"/>
                </a:solidFill>
              </a:rPr>
              <a:t>           </a:t>
            </a:r>
            <a:r>
              <a:rPr lang="en-US" altLang="zh-TW" sz="2000" b="1" dirty="0">
                <a:solidFill>
                  <a:schemeClr val="dk1"/>
                </a:solidFill>
              </a:rPr>
              <a:t>2.</a:t>
            </a:r>
            <a:r>
              <a:rPr lang="zh-TW" altLang="en-US" sz="2000" b="1" dirty="0">
                <a:solidFill>
                  <a:schemeClr val="dk1"/>
                </a:solidFill>
              </a:rPr>
              <a:t>攝影師請於前台</a:t>
            </a:r>
            <a:r>
              <a:rPr lang="en-US" altLang="zh-TW" sz="2000" b="1" dirty="0">
                <a:solidFill>
                  <a:schemeClr val="dk1"/>
                </a:solidFill>
              </a:rPr>
              <a:t>(</a:t>
            </a:r>
            <a:r>
              <a:rPr lang="zh-TW" altLang="en-US" sz="2000" b="1" dirty="0">
                <a:solidFill>
                  <a:schemeClr val="dk1"/>
                </a:solidFill>
              </a:rPr>
              <a:t>報到處</a:t>
            </a:r>
            <a:r>
              <a:rPr lang="en-US" altLang="zh-TW" sz="2000" b="1" dirty="0">
                <a:solidFill>
                  <a:schemeClr val="dk1"/>
                </a:solidFill>
              </a:rPr>
              <a:t>)</a:t>
            </a:r>
            <a:r>
              <a:rPr lang="zh-TW" altLang="en-US" sz="2000" b="1" dirty="0">
                <a:solidFill>
                  <a:schemeClr val="dk1"/>
                </a:solidFill>
              </a:rPr>
              <a:t>換證，才可進入演藝廳</a:t>
            </a:r>
            <a:r>
              <a:rPr lang="zh-TW" altLang="en-US" sz="2000" b="1" u="sng" dirty="0">
                <a:solidFill>
                  <a:schemeClr val="dk1"/>
                </a:solidFill>
              </a:rPr>
              <a:t>各校攝影區</a:t>
            </a:r>
            <a:r>
              <a:rPr lang="zh-TW" altLang="en-US" sz="2000" b="1" dirty="0">
                <a:solidFill>
                  <a:schemeClr val="dk1"/>
                </a:solidFill>
              </a:rPr>
              <a:t>。</a:t>
            </a:r>
            <a:endParaRPr lang="en-US" altLang="zh-TW" sz="2000" b="1" dirty="0">
              <a:solidFill>
                <a:schemeClr val="dk1"/>
              </a:solidFill>
            </a:endParaRPr>
          </a:p>
          <a:p>
            <a:pPr>
              <a:lnSpc>
                <a:spcPct val="150000"/>
              </a:lnSpc>
            </a:pPr>
            <a:r>
              <a:rPr lang="zh-TW" altLang="en-US" sz="2000" b="1" dirty="0">
                <a:solidFill>
                  <a:schemeClr val="dk1"/>
                </a:solidFill>
              </a:rPr>
              <a:t>              </a:t>
            </a:r>
            <a:r>
              <a:rPr lang="en-US" altLang="zh-TW" sz="2000" b="1" dirty="0">
                <a:solidFill>
                  <a:schemeClr val="dk1"/>
                </a:solidFill>
              </a:rPr>
              <a:t>(</a:t>
            </a:r>
            <a:r>
              <a:rPr lang="zh-TW" altLang="en-US" sz="2000" b="1" dirty="0">
                <a:solidFill>
                  <a:schemeClr val="dk1"/>
                </a:solidFill>
              </a:rPr>
              <a:t>大會管制各校攝影師數量</a:t>
            </a:r>
            <a:r>
              <a:rPr lang="en-US" altLang="zh-TW" sz="2000" b="1" dirty="0">
                <a:solidFill>
                  <a:schemeClr val="dk1"/>
                </a:solidFill>
              </a:rPr>
              <a:t>/</a:t>
            </a:r>
            <a:r>
              <a:rPr lang="zh-TW" altLang="en-US" sz="2000" b="1" dirty="0">
                <a:solidFill>
                  <a:schemeClr val="dk1"/>
                </a:solidFill>
              </a:rPr>
              <a:t>一校限兩名</a:t>
            </a:r>
            <a:r>
              <a:rPr lang="en-US" altLang="zh-TW" sz="2000" b="1" dirty="0">
                <a:solidFill>
                  <a:schemeClr val="dk1"/>
                </a:solidFill>
              </a:rPr>
              <a:t>)</a:t>
            </a:r>
            <a:endParaRPr lang="zh-TW" altLang="en-US" sz="2000" b="1" dirty="0">
              <a:solidFill>
                <a:schemeClr val="dk1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95E2233-ACEA-45E5-A90E-D001698A0E67}"/>
              </a:ext>
            </a:extLst>
          </p:cNvPr>
          <p:cNvSpPr/>
          <p:nvPr/>
        </p:nvSpPr>
        <p:spPr>
          <a:xfrm>
            <a:off x="778591" y="3132885"/>
            <a:ext cx="8082380" cy="183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  <a:prstDash val="dash"/>
          </a:ln>
        </p:spPr>
        <p:txBody>
          <a:bodyPr wrap="square">
            <a:spAutoFit/>
          </a:bodyPr>
          <a:lstStyle/>
          <a:p>
            <a:pPr lvl="1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en-US" altLang="zh-TW" sz="2000" b="1" dirty="0">
                <a:solidFill>
                  <a:srgbClr val="FF0000"/>
                </a:solidFill>
              </a:rPr>
              <a:t>&lt;Q11&gt;</a:t>
            </a:r>
            <a:r>
              <a:rPr lang="zh-TW" altLang="en-US" sz="2000" b="1" dirty="0">
                <a:solidFill>
                  <a:srgbClr val="FF0000"/>
                </a:solidFill>
                <a:latin typeface="Roboto"/>
              </a:rPr>
              <a:t>參賽名冊是否需要電子檔，或是可以手寫直接貼學生照片即可？</a:t>
            </a:r>
            <a:endParaRPr lang="en-US" altLang="zh-TW" sz="2000" b="1" dirty="0">
              <a:solidFill>
                <a:srgbClr val="FF0000"/>
              </a:solidFill>
              <a:latin typeface="Roboto"/>
            </a:endParaRPr>
          </a:p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en-US" altLang="zh-TW" sz="2000" b="1" dirty="0">
                <a:solidFill>
                  <a:schemeClr val="dk1"/>
                </a:solidFill>
              </a:rPr>
              <a:t>&lt;A11&gt;</a:t>
            </a:r>
            <a:r>
              <a:rPr lang="zh-TW" altLang="en-US" sz="2000" b="1" dirty="0">
                <a:solidFill>
                  <a:schemeClr val="dk1"/>
                </a:solidFill>
              </a:rPr>
              <a:t>電子檔或手寫皆可，但名冊上一定要有學生照片</a:t>
            </a:r>
            <a:r>
              <a:rPr lang="zh-TW" altLang="en-US" sz="2000" b="1" dirty="0">
                <a:solidFill>
                  <a:schemeClr val="dk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TW" altLang="en-US" sz="20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感謝配合</a:t>
            </a:r>
            <a:r>
              <a:rPr lang="en-US" altLang="zh-TW" sz="20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</a:p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en-US" altLang="zh-TW" sz="20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</a:t>
            </a:r>
            <a:r>
              <a:rPr lang="zh-TW" altLang="en-US" sz="20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如需檢驗參賽者身份，請各校自行備妥身份證明文件，如未帶證</a:t>
            </a:r>
            <a:endParaRPr lang="en-US" altLang="zh-TW" sz="2000" b="1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zh-TW" altLang="en-US" sz="20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明文件，則須於一小時內向檢驗人員補繳驗證，逾時未驗，則該</a:t>
            </a:r>
            <a:endParaRPr lang="en-US" altLang="zh-TW" sz="2000" b="1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zh-TW" altLang="en-US" sz="20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團比賽成績不予計分。</a:t>
            </a:r>
            <a:endParaRPr lang="en-US" altLang="zh-TW" sz="2000" b="1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564896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1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/>
                                        <p:tgtEl>
                                          <p:spTgt spid="1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/>
                                        <p:tgtEl>
                                          <p:spTgt spid="1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1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/>
                                        <p:tgtEl>
                                          <p:spTgt spid="1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1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/>
                                        <p:tgtEl>
                                          <p:spTgt spid="1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/>
                                        <p:tgtEl>
                                          <p:spTgt spid="1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p60"/>
          <p:cNvSpPr/>
          <p:nvPr/>
        </p:nvSpPr>
        <p:spPr>
          <a:xfrm>
            <a:off x="1061840" y="-727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5" name="Google Shape;1335;p60"/>
          <p:cNvSpPr/>
          <p:nvPr/>
        </p:nvSpPr>
        <p:spPr>
          <a:xfrm>
            <a:off x="96639" y="138973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6" name="Google Shape;1336;p60"/>
          <p:cNvSpPr/>
          <p:nvPr/>
        </p:nvSpPr>
        <p:spPr>
          <a:xfrm>
            <a:off x="360165" y="310423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7" name="Google Shape;1337;p60"/>
          <p:cNvSpPr/>
          <p:nvPr/>
        </p:nvSpPr>
        <p:spPr>
          <a:xfrm>
            <a:off x="539552" y="121510"/>
            <a:ext cx="458788" cy="450850"/>
          </a:xfrm>
          <a:prstGeom prst="ellipse">
            <a:avLst/>
          </a:prstGeom>
          <a:solidFill>
            <a:srgbClr val="EA5514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8" name="Google Shape;1338;p60"/>
          <p:cNvSpPr/>
          <p:nvPr/>
        </p:nvSpPr>
        <p:spPr>
          <a:xfrm>
            <a:off x="1075061" y="163599"/>
            <a:ext cx="3384376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"/>
              <a:buNone/>
            </a:pPr>
            <a:r>
              <a:rPr lang="zh-TW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Ｑ＆Ａ</a:t>
            </a:r>
            <a:endParaRPr sz="3600" b="1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95E2233-ACEA-45E5-A90E-D001698A0E67}"/>
              </a:ext>
            </a:extLst>
          </p:cNvPr>
          <p:cNvSpPr/>
          <p:nvPr/>
        </p:nvSpPr>
        <p:spPr>
          <a:xfrm>
            <a:off x="730043" y="2746786"/>
            <a:ext cx="7919885" cy="20108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  <a:prstDash val="dash"/>
          </a:ln>
        </p:spPr>
        <p:txBody>
          <a:bodyPr wrap="square">
            <a:spAutoFit/>
          </a:bodyPr>
          <a:lstStyle/>
          <a:p>
            <a:pPr lvl="1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en-US" altLang="zh-TW" sz="2000" b="1" dirty="0">
                <a:solidFill>
                  <a:srgbClr val="FF0000"/>
                </a:solidFill>
              </a:rPr>
              <a:t>&lt;Q13&gt;</a:t>
            </a:r>
            <a:r>
              <a:rPr lang="zh-TW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第一場最晚幾點前要報到</a:t>
            </a:r>
            <a:r>
              <a:rPr lang="zh-TW" altLang="en-US" sz="2000" b="1" dirty="0">
                <a:solidFill>
                  <a:srgbClr val="FF0000"/>
                </a:solidFill>
                <a:latin typeface="Roboto"/>
              </a:rPr>
              <a:t>？</a:t>
            </a:r>
            <a:endParaRPr lang="en-US" altLang="zh-TW" sz="2000" b="1" dirty="0">
              <a:solidFill>
                <a:srgbClr val="FF0000"/>
              </a:solidFill>
              <a:latin typeface="Roboto"/>
            </a:endParaRPr>
          </a:p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en-US" altLang="zh-TW" sz="2000" b="1" dirty="0">
                <a:solidFill>
                  <a:schemeClr val="dk1"/>
                </a:solidFill>
              </a:rPr>
              <a:t>&lt;A13&gt;</a:t>
            </a:r>
            <a:r>
              <a:rPr lang="zh-TW" altLang="en-US" sz="2000" b="1" dirty="0">
                <a:solidFill>
                  <a:schemeClr val="dk1"/>
                </a:solidFill>
              </a:rPr>
              <a:t>第一場出賽時間</a:t>
            </a:r>
            <a:r>
              <a:rPr lang="en-US" altLang="zh-TW" sz="2000" b="1" dirty="0">
                <a:solidFill>
                  <a:schemeClr val="dk1"/>
                </a:solidFill>
              </a:rPr>
              <a:t>8:30</a:t>
            </a:r>
            <a:r>
              <a:rPr lang="zh-TW" altLang="en-US" sz="2000" b="1" dirty="0">
                <a:solidFill>
                  <a:schemeClr val="dk1"/>
                </a:solidFill>
              </a:rPr>
              <a:t>，最晚</a:t>
            </a:r>
            <a:r>
              <a:rPr lang="en-US" altLang="zh-TW" sz="2000" b="1" dirty="0">
                <a:solidFill>
                  <a:schemeClr val="dk1"/>
                </a:solidFill>
              </a:rPr>
              <a:t>8:00</a:t>
            </a:r>
            <a:r>
              <a:rPr lang="zh-TW" altLang="en-US" sz="2000" b="1" dirty="0">
                <a:solidFill>
                  <a:schemeClr val="dk1"/>
                </a:solidFill>
              </a:rPr>
              <a:t>前完成報到</a:t>
            </a:r>
            <a:r>
              <a:rPr lang="zh-TW" altLang="en-US" sz="2000" b="1" dirty="0">
                <a:solidFill>
                  <a:schemeClr val="dk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TW" altLang="en-US" sz="20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感謝配合</a:t>
            </a:r>
            <a:r>
              <a:rPr lang="en-US" altLang="zh-TW" sz="20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</a:p>
          <a:p>
            <a:pPr lvl="3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zh-TW" altLang="en-US" sz="2000" b="1" dirty="0">
                <a:solidFill>
                  <a:schemeClr val="dk1"/>
                </a:solidFill>
              </a:rPr>
              <a:t>           第二場出賽時間</a:t>
            </a:r>
            <a:r>
              <a:rPr lang="en-US" altLang="zh-TW" sz="2000" b="1" dirty="0">
                <a:solidFill>
                  <a:schemeClr val="dk1"/>
                </a:solidFill>
              </a:rPr>
              <a:t>10:30</a:t>
            </a:r>
            <a:r>
              <a:rPr lang="zh-TW" altLang="en-US" sz="2000" b="1" dirty="0">
                <a:solidFill>
                  <a:schemeClr val="dk1"/>
                </a:solidFill>
              </a:rPr>
              <a:t>，最晚</a:t>
            </a:r>
            <a:r>
              <a:rPr lang="en-US" altLang="zh-TW" sz="2000" b="1" dirty="0">
                <a:solidFill>
                  <a:schemeClr val="dk1"/>
                </a:solidFill>
              </a:rPr>
              <a:t>10:00</a:t>
            </a:r>
            <a:r>
              <a:rPr lang="zh-TW" altLang="en-US" sz="2000" b="1" dirty="0">
                <a:solidFill>
                  <a:schemeClr val="dk1"/>
                </a:solidFill>
              </a:rPr>
              <a:t>前完成報到</a:t>
            </a:r>
            <a:r>
              <a:rPr lang="zh-TW" altLang="en-US" sz="2000" b="1" dirty="0">
                <a:solidFill>
                  <a:schemeClr val="dk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TW" altLang="en-US" sz="20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感謝配合</a:t>
            </a:r>
            <a:r>
              <a:rPr lang="en-US" altLang="zh-TW" sz="20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</a:p>
          <a:p>
            <a:pPr lvl="3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zh-TW" altLang="en-US" sz="2000" b="1" dirty="0">
                <a:solidFill>
                  <a:schemeClr val="dk1"/>
                </a:solidFill>
              </a:rPr>
              <a:t>           第三場出賽時間</a:t>
            </a:r>
            <a:r>
              <a:rPr lang="en-US" altLang="zh-TW" sz="2000" b="1" dirty="0">
                <a:solidFill>
                  <a:schemeClr val="dk1"/>
                </a:solidFill>
              </a:rPr>
              <a:t>13:30</a:t>
            </a:r>
            <a:r>
              <a:rPr lang="zh-TW" altLang="en-US" sz="2000" b="1" dirty="0">
                <a:solidFill>
                  <a:schemeClr val="dk1"/>
                </a:solidFill>
              </a:rPr>
              <a:t>，最晚</a:t>
            </a:r>
            <a:r>
              <a:rPr lang="en-US" altLang="zh-TW" sz="2000" b="1" dirty="0">
                <a:solidFill>
                  <a:schemeClr val="dk1"/>
                </a:solidFill>
              </a:rPr>
              <a:t>13:00</a:t>
            </a:r>
            <a:r>
              <a:rPr lang="zh-TW" altLang="en-US" sz="2000" b="1" dirty="0">
                <a:solidFill>
                  <a:schemeClr val="dk1"/>
                </a:solidFill>
              </a:rPr>
              <a:t>前完成報到</a:t>
            </a:r>
            <a:r>
              <a:rPr lang="zh-TW" altLang="en-US" sz="2000" b="1" dirty="0">
                <a:solidFill>
                  <a:schemeClr val="dk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TW" altLang="en-US" sz="20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感謝配合</a:t>
            </a:r>
            <a:r>
              <a:rPr lang="en-US" altLang="zh-TW" sz="20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</a:p>
          <a:p>
            <a:pPr lvl="3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zh-TW" altLang="en-US" sz="2000" b="1" dirty="0">
                <a:solidFill>
                  <a:schemeClr val="dk1"/>
                </a:solidFill>
              </a:rPr>
              <a:t>           第四場出賽時間</a:t>
            </a:r>
            <a:r>
              <a:rPr lang="en-US" altLang="zh-TW" sz="2000" b="1" dirty="0">
                <a:solidFill>
                  <a:schemeClr val="dk1"/>
                </a:solidFill>
              </a:rPr>
              <a:t>15:00</a:t>
            </a:r>
            <a:r>
              <a:rPr lang="zh-TW" altLang="en-US" sz="2000" b="1" dirty="0">
                <a:solidFill>
                  <a:schemeClr val="dk1"/>
                </a:solidFill>
              </a:rPr>
              <a:t>，最晚</a:t>
            </a:r>
            <a:r>
              <a:rPr lang="en-US" altLang="zh-TW" sz="2000" b="1" dirty="0">
                <a:solidFill>
                  <a:schemeClr val="dk1"/>
                </a:solidFill>
              </a:rPr>
              <a:t>14:30</a:t>
            </a:r>
            <a:r>
              <a:rPr lang="zh-TW" altLang="en-US" sz="2000" b="1" dirty="0">
                <a:solidFill>
                  <a:schemeClr val="dk1"/>
                </a:solidFill>
              </a:rPr>
              <a:t>前完成報到</a:t>
            </a:r>
            <a:r>
              <a:rPr lang="zh-TW" altLang="en-US" sz="2000" b="1" dirty="0">
                <a:solidFill>
                  <a:schemeClr val="dk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TW" altLang="en-US" sz="20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感謝配合</a:t>
            </a:r>
            <a:r>
              <a:rPr lang="en-US" altLang="zh-TW" sz="20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</a:p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endParaRPr lang="en-US" altLang="zh-TW" sz="800" b="1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1CAABC5-0619-40D0-87AB-F216C989E247}"/>
              </a:ext>
            </a:extLst>
          </p:cNvPr>
          <p:cNvSpPr/>
          <p:nvPr/>
        </p:nvSpPr>
        <p:spPr>
          <a:xfrm>
            <a:off x="730043" y="859142"/>
            <a:ext cx="7919885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  <a:prstDash val="dash"/>
          </a:ln>
        </p:spPr>
        <p:txBody>
          <a:bodyPr wrap="square">
            <a:spAutoFit/>
          </a:bodyPr>
          <a:lstStyle/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en-US" altLang="zh-TW" sz="2000" b="1" dirty="0">
                <a:solidFill>
                  <a:srgbClr val="FF0000"/>
                </a:solidFill>
              </a:rPr>
              <a:t>&lt;Q12&gt;</a:t>
            </a:r>
            <a:r>
              <a:rPr lang="zh-TW" altLang="en-US" sz="2000" b="1" dirty="0">
                <a:solidFill>
                  <a:srgbClr val="FF0000"/>
                </a:solidFill>
              </a:rPr>
              <a:t>是否可以飲食</a:t>
            </a:r>
            <a:r>
              <a:rPr lang="en-US" altLang="zh-TW" sz="2000" b="1" dirty="0">
                <a:solidFill>
                  <a:srgbClr val="FF0000"/>
                </a:solidFill>
              </a:rPr>
              <a:t>?</a:t>
            </a:r>
            <a:endParaRPr lang="en-US" altLang="zh-TW" sz="2000" dirty="0"/>
          </a:p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en-US" altLang="zh-TW" sz="2000" b="1" dirty="0">
                <a:solidFill>
                  <a:schemeClr val="dk1"/>
                </a:solidFill>
              </a:rPr>
              <a:t>&lt;A12&gt; 1.</a:t>
            </a:r>
            <a:r>
              <a:rPr lang="zh-TW" altLang="en-US" sz="2000" b="1" dirty="0">
                <a:solidFill>
                  <a:schemeClr val="dk1"/>
                </a:solidFill>
              </a:rPr>
              <a:t>港藝中心室內全面禁止飲食。</a:t>
            </a:r>
            <a:endParaRPr lang="en-US" altLang="zh-TW" sz="2000" b="1" dirty="0">
              <a:solidFill>
                <a:schemeClr val="dk1"/>
              </a:solidFill>
            </a:endParaRPr>
          </a:p>
          <a:p>
            <a:pPr lvl="3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en-US" altLang="zh-TW" sz="2000" b="1" dirty="0">
                <a:solidFill>
                  <a:schemeClr val="dk1"/>
                </a:solidFill>
              </a:rPr>
              <a:t>        </a:t>
            </a:r>
            <a:r>
              <a:rPr lang="zh-TW" altLang="en-US" sz="2000" b="1" dirty="0">
                <a:solidFill>
                  <a:schemeClr val="dk1"/>
                </a:solidFill>
              </a:rPr>
              <a:t>    </a:t>
            </a:r>
            <a:r>
              <a:rPr lang="en-US" altLang="zh-TW" sz="2000" b="1" dirty="0">
                <a:solidFill>
                  <a:schemeClr val="dk1"/>
                </a:solidFill>
              </a:rPr>
              <a:t>2.</a:t>
            </a:r>
            <a:r>
              <a:rPr lang="zh-TW" altLang="en-US" sz="2000" b="1" dirty="0">
                <a:solidFill>
                  <a:schemeClr val="dk1"/>
                </a:solidFill>
              </a:rPr>
              <a:t>港藝中心室外可以飲食</a:t>
            </a:r>
            <a:r>
              <a:rPr lang="zh-TW" altLang="zh-TW" sz="2000" b="1" dirty="0">
                <a:solidFill>
                  <a:schemeClr val="dk1"/>
                </a:solidFill>
              </a:rPr>
              <a:t>， </a:t>
            </a:r>
            <a:r>
              <a:rPr lang="zh-TW" altLang="en-US" sz="2000" b="1" dirty="0">
                <a:solidFill>
                  <a:schemeClr val="dk1"/>
                </a:solidFill>
              </a:rPr>
              <a:t>食用完後垃圾請拿至大會</a:t>
            </a:r>
            <a:endParaRPr lang="en-US" altLang="zh-TW" sz="2000" b="1" dirty="0">
              <a:solidFill>
                <a:schemeClr val="dk1"/>
              </a:solidFill>
            </a:endParaRPr>
          </a:p>
          <a:p>
            <a:pPr marL="457200" lvl="1" algn="just">
              <a:spcBef>
                <a:spcPts val="400"/>
              </a:spcBef>
              <a:buClr>
                <a:schemeClr val="dk1"/>
              </a:buClr>
              <a:buSzPts val="2000"/>
            </a:pPr>
            <a:r>
              <a:rPr lang="zh-TW" altLang="en-US" sz="2000" b="1" dirty="0">
                <a:solidFill>
                  <a:schemeClr val="dk1"/>
                </a:solidFill>
              </a:rPr>
              <a:t>        垃圾分類區</a:t>
            </a:r>
            <a:r>
              <a:rPr lang="zh-TW" altLang="zh-TW" sz="2000" b="1" dirty="0">
                <a:solidFill>
                  <a:schemeClr val="dk1"/>
                </a:solidFill>
              </a:rPr>
              <a:t>。</a:t>
            </a:r>
            <a:r>
              <a:rPr lang="zh-TW" altLang="en-US" sz="2000" b="1" dirty="0">
                <a:solidFill>
                  <a:schemeClr val="dk1"/>
                </a:solidFill>
              </a:rPr>
              <a:t>感謝大家共同維護港藝中心環境整潔</a:t>
            </a:r>
            <a:r>
              <a:rPr lang="en-US" altLang="zh-TW" sz="2000" b="1" dirty="0">
                <a:solidFill>
                  <a:schemeClr val="dk1"/>
                </a:solidFill>
              </a:rPr>
              <a:t>~</a:t>
            </a:r>
          </a:p>
        </p:txBody>
      </p:sp>
    </p:spTree>
    <p:extLst>
      <p:ext uri="{BB962C8B-B14F-4D97-AF65-F5344CB8AC3E}">
        <p14:creationId xmlns:p14="http://schemas.microsoft.com/office/powerpoint/2010/main" val="29611880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1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/>
                                        <p:tgtEl>
                                          <p:spTgt spid="1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/>
                                        <p:tgtEl>
                                          <p:spTgt spid="1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1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/>
                                        <p:tgtEl>
                                          <p:spTgt spid="1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1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/>
                                        <p:tgtEl>
                                          <p:spTgt spid="1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/>
                                        <p:tgtEl>
                                          <p:spTgt spid="1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p60"/>
          <p:cNvSpPr/>
          <p:nvPr/>
        </p:nvSpPr>
        <p:spPr>
          <a:xfrm>
            <a:off x="1061840" y="-727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5" name="Google Shape;1335;p60"/>
          <p:cNvSpPr/>
          <p:nvPr/>
        </p:nvSpPr>
        <p:spPr>
          <a:xfrm>
            <a:off x="96639" y="138973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6" name="Google Shape;1336;p60"/>
          <p:cNvSpPr/>
          <p:nvPr/>
        </p:nvSpPr>
        <p:spPr>
          <a:xfrm>
            <a:off x="360165" y="310423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7" name="Google Shape;1337;p60"/>
          <p:cNvSpPr/>
          <p:nvPr/>
        </p:nvSpPr>
        <p:spPr>
          <a:xfrm>
            <a:off x="539552" y="121510"/>
            <a:ext cx="458788" cy="450850"/>
          </a:xfrm>
          <a:prstGeom prst="ellipse">
            <a:avLst/>
          </a:prstGeom>
          <a:solidFill>
            <a:srgbClr val="EA5514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8" name="Google Shape;1338;p60"/>
          <p:cNvSpPr/>
          <p:nvPr/>
        </p:nvSpPr>
        <p:spPr>
          <a:xfrm>
            <a:off x="1075061" y="163599"/>
            <a:ext cx="3384376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"/>
              <a:buNone/>
            </a:pPr>
            <a:r>
              <a:rPr lang="zh-TW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Ｑ＆Ａ</a:t>
            </a:r>
            <a:endParaRPr sz="3600" b="1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1CAABC5-0619-40D0-87AB-F216C989E247}"/>
              </a:ext>
            </a:extLst>
          </p:cNvPr>
          <p:cNvSpPr/>
          <p:nvPr/>
        </p:nvSpPr>
        <p:spPr>
          <a:xfrm>
            <a:off x="730043" y="859142"/>
            <a:ext cx="7919885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  <a:prstDash val="dash"/>
          </a:ln>
        </p:spPr>
        <p:txBody>
          <a:bodyPr wrap="square">
            <a:spAutoFit/>
          </a:bodyPr>
          <a:lstStyle/>
          <a:p>
            <a:pPr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en-US" altLang="zh-TW" sz="2000" b="1" dirty="0">
                <a:solidFill>
                  <a:srgbClr val="FF0000"/>
                </a:solidFill>
              </a:rPr>
              <a:t>&lt;Q14&gt;</a:t>
            </a:r>
            <a:r>
              <a:rPr lang="zh-TW" altLang="en-US" sz="2000" b="1" dirty="0">
                <a:solidFill>
                  <a:schemeClr val="dk1"/>
                </a:solidFill>
              </a:rPr>
              <a:t>請問預備區</a:t>
            </a:r>
            <a:r>
              <a:rPr lang="en-US" altLang="zh-TW" sz="2000" b="1" dirty="0">
                <a:solidFill>
                  <a:schemeClr val="dk1"/>
                </a:solidFill>
              </a:rPr>
              <a:t>321</a:t>
            </a:r>
            <a:r>
              <a:rPr lang="zh-TW" altLang="en-US" sz="2000" b="1" dirty="0">
                <a:solidFill>
                  <a:schemeClr val="dk1"/>
                </a:solidFill>
              </a:rPr>
              <a:t>會按照順序前進嗎</a:t>
            </a:r>
            <a:r>
              <a:rPr lang="en-US" altLang="zh-TW" sz="2000" b="1" dirty="0">
                <a:solidFill>
                  <a:schemeClr val="dk1"/>
                </a:solidFill>
              </a:rPr>
              <a:t>? </a:t>
            </a:r>
          </a:p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en-US" altLang="zh-TW" sz="2000" b="1" dirty="0">
                <a:solidFill>
                  <a:schemeClr val="dk1"/>
                </a:solidFill>
              </a:rPr>
              <a:t>&lt;A14&gt;1.</a:t>
            </a:r>
            <a:r>
              <a:rPr lang="zh-TW" altLang="en-US" sz="2000" b="1" dirty="0">
                <a:solidFill>
                  <a:schemeClr val="dk1"/>
                </a:solidFill>
              </a:rPr>
              <a:t>會依順序前進！</a:t>
            </a:r>
            <a:endParaRPr lang="en-US" altLang="zh-TW" sz="2000" b="1" dirty="0">
              <a:solidFill>
                <a:schemeClr val="dk1"/>
              </a:solidFill>
            </a:endParaRPr>
          </a:p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en-US" altLang="zh-TW" sz="2000" b="1" dirty="0">
                <a:solidFill>
                  <a:schemeClr val="dk1"/>
                </a:solidFill>
              </a:rPr>
              <a:t>           2.</a:t>
            </a:r>
            <a:r>
              <a:rPr lang="zh-TW" altLang="en-US" sz="2000" b="1" dirty="0">
                <a:solidFill>
                  <a:schemeClr val="dk1"/>
                </a:solidFill>
              </a:rPr>
              <a:t>請各隊控制擺放椅子及譜架</a:t>
            </a:r>
            <a:r>
              <a:rPr lang="en-US" altLang="zh-TW" sz="2000" b="1" dirty="0">
                <a:solidFill>
                  <a:schemeClr val="dk1"/>
                </a:solidFill>
              </a:rPr>
              <a:t>…</a:t>
            </a:r>
            <a:r>
              <a:rPr lang="zh-TW" altLang="en-US" sz="2000" b="1" dirty="0">
                <a:solidFill>
                  <a:schemeClr val="dk1"/>
                </a:solidFill>
              </a:rPr>
              <a:t>的時間，以免延誤比賽時間，    </a:t>
            </a:r>
            <a:endParaRPr lang="en-US" altLang="zh-TW" sz="2000" b="1" dirty="0">
              <a:solidFill>
                <a:schemeClr val="dk1"/>
              </a:solidFill>
            </a:endParaRPr>
          </a:p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zh-TW" altLang="en-US" sz="2000" b="1" dirty="0">
                <a:solidFill>
                  <a:schemeClr val="dk1"/>
                </a:solidFill>
              </a:rPr>
              <a:t>           並縮短各隊在預備區的等候時間。</a:t>
            </a:r>
            <a:r>
              <a:rPr lang="en-US" altLang="zh-TW" sz="2000" b="1" dirty="0">
                <a:solidFill>
                  <a:schemeClr val="dk1"/>
                </a:solidFill>
              </a:rPr>
              <a:t> </a:t>
            </a:r>
            <a:endParaRPr lang="en-US" altLang="zh-TW" sz="2000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1CAABC5-0619-40D0-87AB-F216C989E247}"/>
              </a:ext>
            </a:extLst>
          </p:cNvPr>
          <p:cNvSpPr/>
          <p:nvPr/>
        </p:nvSpPr>
        <p:spPr>
          <a:xfrm>
            <a:off x="768946" y="2600856"/>
            <a:ext cx="7919885" cy="111825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  <a:prstDash val="dash"/>
          </a:ln>
        </p:spPr>
        <p:txBody>
          <a:bodyPr wrap="square">
            <a:spAutoFit/>
          </a:bodyPr>
          <a:lstStyle/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en-US" altLang="zh-TW" sz="2000" b="1" dirty="0">
                <a:solidFill>
                  <a:srgbClr val="FF0000"/>
                </a:solidFill>
              </a:rPr>
              <a:t>&lt;Q15&gt;</a:t>
            </a:r>
            <a:r>
              <a:rPr lang="zh-TW" altLang="en-US" sz="2000" b="1" dirty="0"/>
              <a:t>請問鋼琴搬動，是由參賽學校派員或主辦單位搬動呢?</a:t>
            </a:r>
            <a:endParaRPr lang="en-US" altLang="zh-TW" sz="2000" b="1" dirty="0"/>
          </a:p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en-US" altLang="zh-TW" sz="2000" b="1" dirty="0"/>
              <a:t> </a:t>
            </a:r>
            <a:r>
              <a:rPr lang="en-US" altLang="zh-TW" sz="2000" b="1" dirty="0">
                <a:solidFill>
                  <a:schemeClr val="dk1"/>
                </a:solidFill>
              </a:rPr>
              <a:t>&lt;A15&gt;1.</a:t>
            </a:r>
            <a:r>
              <a:rPr lang="zh-TW" altLang="en-US" sz="2000" b="1" dirty="0"/>
              <a:t>由主辦單位及港藝人員協助搬動。</a:t>
            </a:r>
            <a:endParaRPr lang="en-US" altLang="zh-TW" sz="2000" b="1" dirty="0"/>
          </a:p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zh-TW" altLang="en-US" sz="2000" b="1" dirty="0"/>
              <a:t>            </a:t>
            </a:r>
            <a:r>
              <a:rPr lang="en-US" altLang="zh-TW" sz="2000" b="1" dirty="0"/>
              <a:t>2.</a:t>
            </a:r>
            <a:r>
              <a:rPr lang="zh-TW" altLang="en-US" sz="2000" b="1" dirty="0"/>
              <a:t>比賽前會請參賽學校確認鋼琴位置。</a:t>
            </a:r>
            <a:endParaRPr lang="en-US" altLang="zh-TW" sz="2000" b="1" dirty="0"/>
          </a:p>
        </p:txBody>
      </p:sp>
    </p:spTree>
    <p:extLst>
      <p:ext uri="{BB962C8B-B14F-4D97-AF65-F5344CB8AC3E}">
        <p14:creationId xmlns:p14="http://schemas.microsoft.com/office/powerpoint/2010/main" val="27710946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1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/>
                                        <p:tgtEl>
                                          <p:spTgt spid="1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/>
                                        <p:tgtEl>
                                          <p:spTgt spid="1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1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/>
                                        <p:tgtEl>
                                          <p:spTgt spid="1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1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/>
                                        <p:tgtEl>
                                          <p:spTgt spid="1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/>
                                        <p:tgtEl>
                                          <p:spTgt spid="1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p60"/>
          <p:cNvSpPr/>
          <p:nvPr/>
        </p:nvSpPr>
        <p:spPr>
          <a:xfrm>
            <a:off x="1061840" y="-727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5" name="Google Shape;1335;p60"/>
          <p:cNvSpPr/>
          <p:nvPr/>
        </p:nvSpPr>
        <p:spPr>
          <a:xfrm>
            <a:off x="96639" y="138973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6" name="Google Shape;1336;p60"/>
          <p:cNvSpPr/>
          <p:nvPr/>
        </p:nvSpPr>
        <p:spPr>
          <a:xfrm>
            <a:off x="360165" y="310423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7" name="Google Shape;1337;p60"/>
          <p:cNvSpPr/>
          <p:nvPr/>
        </p:nvSpPr>
        <p:spPr>
          <a:xfrm>
            <a:off x="539552" y="121510"/>
            <a:ext cx="458788" cy="450850"/>
          </a:xfrm>
          <a:prstGeom prst="ellipse">
            <a:avLst/>
          </a:prstGeom>
          <a:solidFill>
            <a:srgbClr val="EA5514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8" name="Google Shape;1338;p60"/>
          <p:cNvSpPr/>
          <p:nvPr/>
        </p:nvSpPr>
        <p:spPr>
          <a:xfrm>
            <a:off x="1075061" y="163599"/>
            <a:ext cx="3384376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"/>
              <a:buNone/>
            </a:pPr>
            <a:r>
              <a:rPr lang="zh-TW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Ｑ＆Ａ</a:t>
            </a:r>
            <a:endParaRPr sz="3600" b="1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1CAABC5-0619-40D0-87AB-F216C989E247}"/>
              </a:ext>
            </a:extLst>
          </p:cNvPr>
          <p:cNvSpPr/>
          <p:nvPr/>
        </p:nvSpPr>
        <p:spPr>
          <a:xfrm>
            <a:off x="623690" y="804714"/>
            <a:ext cx="7919885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  <a:prstDash val="dash"/>
          </a:ln>
        </p:spPr>
        <p:txBody>
          <a:bodyPr wrap="square">
            <a:spAutoFit/>
          </a:bodyPr>
          <a:lstStyle/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en-US" altLang="zh-TW" sz="2000" b="1" dirty="0">
                <a:solidFill>
                  <a:srgbClr val="FF0000"/>
                </a:solidFill>
              </a:rPr>
              <a:t>&lt;Q16&gt;</a:t>
            </a:r>
            <a:r>
              <a:rPr lang="zh-TW" altLang="en-US" sz="2000" b="1" dirty="0"/>
              <a:t>請問今年有限制入場擺放樂器時間嗎</a:t>
            </a:r>
            <a:r>
              <a:rPr lang="en-US" altLang="zh-TW" sz="2000" b="1" dirty="0"/>
              <a:t>? (</a:t>
            </a:r>
            <a:r>
              <a:rPr lang="zh-TW" altLang="en-US" sz="2000" b="1" dirty="0"/>
              <a:t>去年試行</a:t>
            </a:r>
            <a:r>
              <a:rPr lang="en-US" altLang="zh-TW" sz="2000" b="1" dirty="0"/>
              <a:t>5</a:t>
            </a:r>
            <a:r>
              <a:rPr lang="zh-TW" altLang="en-US" sz="2000" b="1" dirty="0"/>
              <a:t>分鐘響鈴</a:t>
            </a:r>
            <a:r>
              <a:rPr lang="en-US" altLang="zh-TW" sz="2000" b="1" dirty="0"/>
              <a:t>) </a:t>
            </a:r>
          </a:p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en-US" altLang="zh-TW" sz="2000" b="1" dirty="0">
                <a:solidFill>
                  <a:schemeClr val="dk1"/>
                </a:solidFill>
              </a:rPr>
              <a:t>&lt;A16&gt;</a:t>
            </a:r>
            <a:r>
              <a:rPr lang="zh-TW" altLang="en-US" sz="2000" b="1" dirty="0"/>
              <a:t>去年試行</a:t>
            </a:r>
            <a:r>
              <a:rPr lang="en-US" altLang="zh-TW" sz="2000" b="1" dirty="0"/>
              <a:t>5</a:t>
            </a:r>
            <a:r>
              <a:rPr lang="zh-TW" altLang="en-US" sz="2000" b="1" dirty="0"/>
              <a:t>分鐘響鈴，是全國賽的規定，</a:t>
            </a:r>
            <a:r>
              <a:rPr lang="zh-TW" altLang="en-US" sz="2000" b="1" dirty="0">
                <a:solidFill>
                  <a:srgbClr val="FF0000"/>
                </a:solidFill>
              </a:rPr>
              <a:t>臺中市目前尚無限制</a:t>
            </a:r>
            <a:endParaRPr lang="en-US" altLang="zh-TW" sz="2000" b="1" dirty="0">
              <a:solidFill>
                <a:srgbClr val="FF0000"/>
              </a:solidFill>
            </a:endParaRPr>
          </a:p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zh-TW" altLang="en-US" sz="2000" b="1" dirty="0">
                <a:solidFill>
                  <a:srgbClr val="FF0000"/>
                </a:solidFill>
              </a:rPr>
              <a:t>           入場擺放樂器時間</a:t>
            </a:r>
            <a:r>
              <a:rPr lang="zh-TW" altLang="en-US" sz="2000" b="1" dirty="0">
                <a:solidFill>
                  <a:schemeClr val="dk1"/>
                </a:solidFill>
              </a:rPr>
              <a:t>。但請大家掌握時間，以免延誤比賽時間，</a:t>
            </a:r>
            <a:endParaRPr lang="en-US" altLang="zh-TW" sz="2000" b="1" dirty="0">
              <a:solidFill>
                <a:schemeClr val="dk1"/>
              </a:solidFill>
            </a:endParaRPr>
          </a:p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zh-TW" altLang="en-US" sz="2000" b="1" dirty="0">
                <a:solidFill>
                  <a:schemeClr val="dk1"/>
                </a:solidFill>
              </a:rPr>
              <a:t>           並縮短後面隊伍等待時間。</a:t>
            </a:r>
            <a:endParaRPr lang="en-US" altLang="zh-TW" sz="2000" b="1" dirty="0">
              <a:solidFill>
                <a:schemeClr val="dk1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1CAABC5-0619-40D0-87AB-F216C989E247}"/>
              </a:ext>
            </a:extLst>
          </p:cNvPr>
          <p:cNvSpPr/>
          <p:nvPr/>
        </p:nvSpPr>
        <p:spPr>
          <a:xfrm>
            <a:off x="597185" y="2404914"/>
            <a:ext cx="7919885" cy="25545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  <a:prstDash val="dash"/>
          </a:ln>
        </p:spPr>
        <p:txBody>
          <a:bodyPr wrap="square">
            <a:spAutoFit/>
          </a:bodyPr>
          <a:lstStyle/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en-US" altLang="zh-TW" sz="2000" b="1" dirty="0">
                <a:solidFill>
                  <a:srgbClr val="FF0000"/>
                </a:solidFill>
              </a:rPr>
              <a:t>&lt;Q17&gt;</a:t>
            </a:r>
            <a:r>
              <a:rPr lang="zh-TW" altLang="en-US" sz="2000" b="1" dirty="0" smtClean="0"/>
              <a:t>請問下</a:t>
            </a:r>
            <a:r>
              <a:rPr lang="zh-TW" altLang="en-US" sz="2000" b="1" dirty="0"/>
              <a:t>樂器的時間和樂器預備區，可以安排大概時間嗎</a:t>
            </a:r>
            <a:r>
              <a:rPr lang="en-US" altLang="zh-TW" sz="2000" b="1" dirty="0"/>
              <a:t>? </a:t>
            </a:r>
            <a:r>
              <a:rPr lang="zh-TW" altLang="en-US" sz="2000" b="1" dirty="0"/>
              <a:t>  </a:t>
            </a:r>
            <a:endParaRPr lang="en-US" altLang="zh-TW" sz="2000" b="1" dirty="0"/>
          </a:p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zh-TW" altLang="en-US" sz="2000" b="1" dirty="0"/>
              <a:t>           </a:t>
            </a:r>
            <a:r>
              <a:rPr lang="en-US" altLang="zh-TW" sz="2000" b="1" dirty="0"/>
              <a:t>(</a:t>
            </a:r>
            <a:r>
              <a:rPr lang="zh-TW" altLang="en-US" sz="2000" b="1" dirty="0"/>
              <a:t>去年卸下樂器後等很久，是否可以安排大概時間，場內</a:t>
            </a:r>
            <a:r>
              <a:rPr lang="en-US" altLang="zh-TW" sz="2000" b="1" dirty="0"/>
              <a:t>1</a:t>
            </a:r>
            <a:r>
              <a:rPr lang="zh-TW" altLang="en-US" sz="2000" b="1" dirty="0"/>
              <a:t>組和     </a:t>
            </a:r>
            <a:endParaRPr lang="en-US" altLang="zh-TW" sz="2000" b="1" dirty="0"/>
          </a:p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zh-TW" altLang="en-US" sz="2000" b="1" dirty="0"/>
              <a:t>            場外</a:t>
            </a:r>
            <a:r>
              <a:rPr lang="en-US" altLang="zh-TW" sz="2000" b="1" dirty="0"/>
              <a:t>2</a:t>
            </a:r>
            <a:r>
              <a:rPr lang="zh-TW" altLang="en-US" sz="2000" b="1" dirty="0"/>
              <a:t>組</a:t>
            </a:r>
            <a:r>
              <a:rPr lang="en-US" altLang="zh-TW" sz="2000" b="1" dirty="0"/>
              <a:t>?)</a:t>
            </a:r>
            <a:endParaRPr lang="en-US" altLang="zh-TW" sz="2000" b="1" dirty="0">
              <a:solidFill>
                <a:schemeClr val="dk1"/>
              </a:solidFill>
            </a:endParaRPr>
          </a:p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en-US" altLang="zh-TW" sz="2000" b="1" dirty="0">
                <a:solidFill>
                  <a:schemeClr val="dk1"/>
                </a:solidFill>
              </a:rPr>
              <a:t>&lt;A17&gt;1.</a:t>
            </a:r>
            <a:r>
              <a:rPr lang="zh-TW" altLang="en-US" sz="2000" b="1" dirty="0">
                <a:solidFill>
                  <a:schemeClr val="dk1"/>
                </a:solidFill>
              </a:rPr>
              <a:t>因場地空間有限，每場次第一組安排於室內等待，第</a:t>
            </a:r>
            <a:r>
              <a:rPr lang="en-US" altLang="zh-TW" sz="2000" b="1" dirty="0">
                <a:solidFill>
                  <a:schemeClr val="dk1"/>
                </a:solidFill>
              </a:rPr>
              <a:t>2</a:t>
            </a:r>
            <a:r>
              <a:rPr lang="zh-TW" altLang="en-US" sz="2000" b="1" dirty="0">
                <a:solidFill>
                  <a:schemeClr val="dk1"/>
                </a:solidFill>
              </a:rPr>
              <a:t>、</a:t>
            </a:r>
            <a:r>
              <a:rPr lang="en-US" altLang="zh-TW" sz="2000" b="1" dirty="0">
                <a:solidFill>
                  <a:schemeClr val="dk1"/>
                </a:solidFill>
              </a:rPr>
              <a:t>3</a:t>
            </a:r>
            <a:r>
              <a:rPr lang="zh-TW" altLang="en-US" sz="2000" b="1" dirty="0">
                <a:solidFill>
                  <a:schemeClr val="dk1"/>
                </a:solidFill>
              </a:rPr>
              <a:t>組  </a:t>
            </a:r>
            <a:endParaRPr lang="en-US" altLang="zh-TW" sz="2000" b="1" dirty="0">
              <a:solidFill>
                <a:schemeClr val="dk1"/>
              </a:solidFill>
            </a:endParaRPr>
          </a:p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zh-TW" altLang="en-US" sz="2000" b="1" dirty="0">
                <a:solidFill>
                  <a:schemeClr val="dk1"/>
                </a:solidFill>
              </a:rPr>
              <a:t>           比賽隊伍則於戶外大型樂器準備區等待。</a:t>
            </a:r>
            <a:endParaRPr lang="en-US" altLang="zh-TW" sz="2000" b="1" dirty="0">
              <a:solidFill>
                <a:schemeClr val="dk1"/>
              </a:solidFill>
            </a:endParaRPr>
          </a:p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zh-TW" altLang="en-US" sz="2000" b="1" dirty="0">
                <a:solidFill>
                  <a:schemeClr val="dk1"/>
                </a:solidFill>
              </a:rPr>
              <a:t>           </a:t>
            </a:r>
            <a:r>
              <a:rPr lang="en-US" altLang="zh-TW" sz="2000" b="1" dirty="0">
                <a:solidFill>
                  <a:schemeClr val="dk1"/>
                </a:solidFill>
              </a:rPr>
              <a:t>2.</a:t>
            </a:r>
            <a:r>
              <a:rPr lang="zh-TW" altLang="en-US" sz="2000" b="1" dirty="0">
                <a:solidFill>
                  <a:schemeClr val="dk1"/>
                </a:solidFill>
              </a:rPr>
              <a:t>等候</a:t>
            </a:r>
            <a:r>
              <a:rPr lang="zh-TW" altLang="en-US" sz="2000" b="1" dirty="0" smtClean="0">
                <a:solidFill>
                  <a:schemeClr val="dk1"/>
                </a:solidFill>
              </a:rPr>
              <a:t>時間視比賽</a:t>
            </a:r>
            <a:r>
              <a:rPr lang="zh-TW" altLang="en-US" sz="2000" b="1" dirty="0">
                <a:solidFill>
                  <a:schemeClr val="dk1"/>
                </a:solidFill>
              </a:rPr>
              <a:t>節奏而定，</a:t>
            </a:r>
            <a:r>
              <a:rPr lang="zh-TW" altLang="en-US" sz="2000" b="1" dirty="0">
                <a:solidFill>
                  <a:srgbClr val="FF0000"/>
                </a:solidFill>
              </a:rPr>
              <a:t>原則上一隊上場是</a:t>
            </a:r>
            <a:r>
              <a:rPr lang="en-US" altLang="zh-TW" sz="2000" b="1" dirty="0">
                <a:solidFill>
                  <a:srgbClr val="FF0000"/>
                </a:solidFill>
              </a:rPr>
              <a:t>20</a:t>
            </a:r>
            <a:r>
              <a:rPr lang="zh-TW" altLang="en-US" sz="2000" b="1" dirty="0">
                <a:solidFill>
                  <a:srgbClr val="FF0000"/>
                </a:solidFill>
              </a:rPr>
              <a:t>分鐘，請大     </a:t>
            </a:r>
            <a:endParaRPr lang="en-US" altLang="zh-TW" sz="2000" b="1" dirty="0">
              <a:solidFill>
                <a:srgbClr val="FF0000"/>
              </a:solidFill>
            </a:endParaRPr>
          </a:p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zh-TW" altLang="en-US" sz="2000" b="1" dirty="0">
                <a:solidFill>
                  <a:srgbClr val="FF0000"/>
                </a:solidFill>
              </a:rPr>
              <a:t>           家掌握擺放樂器、譜架</a:t>
            </a:r>
            <a:r>
              <a:rPr lang="en-US" altLang="zh-TW" sz="2000" b="1" dirty="0">
                <a:solidFill>
                  <a:srgbClr val="FF0000"/>
                </a:solidFill>
              </a:rPr>
              <a:t>…</a:t>
            </a:r>
            <a:r>
              <a:rPr lang="zh-TW" altLang="en-US" sz="2000" b="1" dirty="0">
                <a:solidFill>
                  <a:srgbClr val="FF0000"/>
                </a:solidFill>
              </a:rPr>
              <a:t>的時間。</a:t>
            </a:r>
            <a:endParaRPr lang="en-US" altLang="zh-TW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5993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1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/>
                                        <p:tgtEl>
                                          <p:spTgt spid="1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/>
                                        <p:tgtEl>
                                          <p:spTgt spid="1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1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/>
                                        <p:tgtEl>
                                          <p:spTgt spid="1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1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/>
                                        <p:tgtEl>
                                          <p:spTgt spid="1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/>
                                        <p:tgtEl>
                                          <p:spTgt spid="1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p60"/>
          <p:cNvSpPr/>
          <p:nvPr/>
        </p:nvSpPr>
        <p:spPr>
          <a:xfrm>
            <a:off x="1061840" y="-727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5" name="Google Shape;1335;p60"/>
          <p:cNvSpPr/>
          <p:nvPr/>
        </p:nvSpPr>
        <p:spPr>
          <a:xfrm>
            <a:off x="96639" y="138973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6" name="Google Shape;1336;p60"/>
          <p:cNvSpPr/>
          <p:nvPr/>
        </p:nvSpPr>
        <p:spPr>
          <a:xfrm>
            <a:off x="360165" y="310423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7" name="Google Shape;1337;p60"/>
          <p:cNvSpPr/>
          <p:nvPr/>
        </p:nvSpPr>
        <p:spPr>
          <a:xfrm>
            <a:off x="539552" y="121510"/>
            <a:ext cx="458788" cy="450850"/>
          </a:xfrm>
          <a:prstGeom prst="ellipse">
            <a:avLst/>
          </a:prstGeom>
          <a:solidFill>
            <a:srgbClr val="EA5514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8" name="Google Shape;1338;p60"/>
          <p:cNvSpPr/>
          <p:nvPr/>
        </p:nvSpPr>
        <p:spPr>
          <a:xfrm>
            <a:off x="1075061" y="163599"/>
            <a:ext cx="3384376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"/>
              <a:buNone/>
            </a:pPr>
            <a:r>
              <a:rPr lang="zh-TW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Ｑ＆Ａ</a:t>
            </a:r>
            <a:endParaRPr sz="3600" b="1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1CAABC5-0619-40D0-87AB-F216C989E247}"/>
              </a:ext>
            </a:extLst>
          </p:cNvPr>
          <p:cNvSpPr/>
          <p:nvPr/>
        </p:nvSpPr>
        <p:spPr>
          <a:xfrm>
            <a:off x="623691" y="804714"/>
            <a:ext cx="7893380" cy="14260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  <a:prstDash val="dash"/>
          </a:ln>
        </p:spPr>
        <p:txBody>
          <a:bodyPr wrap="square">
            <a:spAutoFit/>
          </a:bodyPr>
          <a:lstStyle/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en-US" altLang="zh-TW" sz="2000" b="1" dirty="0">
                <a:solidFill>
                  <a:srgbClr val="FF0000"/>
                </a:solidFill>
              </a:rPr>
              <a:t>&lt;</a:t>
            </a:r>
            <a:r>
              <a:rPr lang="en-US" altLang="zh-TW" sz="2000" b="1" dirty="0" smtClean="0">
                <a:solidFill>
                  <a:srgbClr val="FF0000"/>
                </a:solidFill>
              </a:rPr>
              <a:t>Q18&gt;</a:t>
            </a:r>
            <a:r>
              <a:rPr lang="zh-TW" altLang="en-US" sz="2000" b="1" dirty="0" smtClean="0">
                <a:solidFill>
                  <a:schemeClr val="tx1"/>
                </a:solidFill>
              </a:rPr>
              <a:t>希望各校提供場務表，讓前後隊可以協助，以加速場佈或退場</a:t>
            </a:r>
            <a:r>
              <a:rPr lang="en-US" altLang="zh-TW" sz="2000" b="1" dirty="0" smtClean="0">
                <a:solidFill>
                  <a:schemeClr val="dk1"/>
                </a:solidFill>
              </a:rPr>
              <a:t>&lt;A18&gt;</a:t>
            </a:r>
            <a:r>
              <a:rPr lang="en-US" altLang="zh-TW" sz="2000" b="1" dirty="0" smtClean="0"/>
              <a:t>1.</a:t>
            </a:r>
            <a:r>
              <a:rPr lang="zh-TW" altLang="en-US" sz="2000" b="1" dirty="0" smtClean="0"/>
              <a:t>因涉及各隊隱私，參賽隊伍不一定願意提供</a:t>
            </a:r>
            <a:r>
              <a:rPr lang="zh-TW" altLang="en-US" sz="2000" b="1" dirty="0" smtClean="0">
                <a:solidFill>
                  <a:schemeClr val="dk1"/>
                </a:solidFill>
              </a:rPr>
              <a:t>。</a:t>
            </a:r>
            <a:endParaRPr lang="en-US" altLang="zh-TW" sz="2000" b="1" dirty="0" smtClean="0">
              <a:solidFill>
                <a:schemeClr val="dk1"/>
              </a:solidFill>
            </a:endParaRPr>
          </a:p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en-US" altLang="zh-TW" sz="2000" b="1" dirty="0">
                <a:solidFill>
                  <a:schemeClr val="dk1"/>
                </a:solidFill>
              </a:rPr>
              <a:t> </a:t>
            </a:r>
            <a:r>
              <a:rPr lang="en-US" altLang="zh-TW" sz="2000" b="1" dirty="0" smtClean="0">
                <a:solidFill>
                  <a:schemeClr val="dk1"/>
                </a:solidFill>
              </a:rPr>
              <a:t>          2.</a:t>
            </a:r>
            <a:r>
              <a:rPr lang="zh-TW" altLang="en-US" sz="2000" b="1" dirty="0" smtClean="0">
                <a:solidFill>
                  <a:schemeClr val="dk1"/>
                </a:solidFill>
              </a:rPr>
              <a:t>取得各隊參賽圖並發放有困難。</a:t>
            </a:r>
            <a:endParaRPr lang="en-US" altLang="zh-TW" sz="2000" b="1" dirty="0" smtClean="0">
              <a:solidFill>
                <a:schemeClr val="dk1"/>
              </a:solidFill>
            </a:endParaRPr>
          </a:p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zh-TW" altLang="en-US" sz="2000" b="1" dirty="0" smtClean="0">
                <a:solidFill>
                  <a:schemeClr val="dk1"/>
                </a:solidFill>
              </a:rPr>
              <a:t>           </a:t>
            </a:r>
            <a:r>
              <a:rPr lang="en-US" altLang="zh-TW" sz="2000" b="1" dirty="0" smtClean="0">
                <a:solidFill>
                  <a:schemeClr val="dk1"/>
                </a:solidFill>
              </a:rPr>
              <a:t>3.</a:t>
            </a:r>
            <a:r>
              <a:rPr lang="zh-TW" altLang="en-US" sz="2000" b="1" dirty="0" smtClean="0">
                <a:solidFill>
                  <a:schemeClr val="dk1"/>
                </a:solidFill>
              </a:rPr>
              <a:t>不一定看得懂各隊的參賽圖，且若擺放有誤，恐引紛爭。</a:t>
            </a:r>
            <a:endParaRPr lang="en-US" altLang="zh-TW" sz="2000" b="1" dirty="0">
              <a:solidFill>
                <a:schemeClr val="dk1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1CAABC5-0619-40D0-87AB-F216C989E247}"/>
              </a:ext>
            </a:extLst>
          </p:cNvPr>
          <p:cNvSpPr/>
          <p:nvPr/>
        </p:nvSpPr>
        <p:spPr>
          <a:xfrm>
            <a:off x="597185" y="2404914"/>
            <a:ext cx="7919885" cy="14773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  <a:prstDash val="dash"/>
          </a:ln>
        </p:spPr>
        <p:txBody>
          <a:bodyPr wrap="square">
            <a:spAutoFit/>
          </a:bodyPr>
          <a:lstStyle/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en-US" altLang="zh-TW" sz="2000" b="1" dirty="0">
                <a:solidFill>
                  <a:srgbClr val="FF0000"/>
                </a:solidFill>
              </a:rPr>
              <a:t>&lt;</a:t>
            </a:r>
            <a:r>
              <a:rPr lang="en-US" altLang="zh-TW" sz="2000" b="1" dirty="0" smtClean="0">
                <a:solidFill>
                  <a:srgbClr val="FF0000"/>
                </a:solidFill>
              </a:rPr>
              <a:t>Q19&gt;</a:t>
            </a:r>
            <a:r>
              <a:rPr lang="zh-TW" altLang="en-US" sz="2000" b="1" dirty="0" smtClean="0">
                <a:solidFill>
                  <a:schemeClr val="tx1"/>
                </a:solidFill>
              </a:rPr>
              <a:t>若遇雨，能否調整休息區、檢錄區或預備區的位置</a:t>
            </a:r>
            <a:endParaRPr lang="en-US" altLang="zh-TW" sz="2000" b="1" dirty="0" smtClean="0">
              <a:solidFill>
                <a:schemeClr val="tx1"/>
              </a:solidFill>
            </a:endParaRPr>
          </a:p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en-US" altLang="zh-TW" sz="2000" b="1" dirty="0" smtClean="0">
                <a:solidFill>
                  <a:schemeClr val="tx1"/>
                </a:solidFill>
              </a:rPr>
              <a:t>&lt;A19&gt;1.</a:t>
            </a:r>
            <a:r>
              <a:rPr lang="zh-TW" altLang="en-US" sz="2000" b="1" dirty="0" smtClean="0">
                <a:solidFill>
                  <a:schemeClr val="tx1"/>
                </a:solidFill>
              </a:rPr>
              <a:t>戶外場地視現場狀況處理，必要時加設帳篷因應。</a:t>
            </a:r>
            <a:endParaRPr lang="en-US" altLang="zh-TW" sz="2000" b="1" dirty="0" smtClean="0">
              <a:solidFill>
                <a:schemeClr val="tx1"/>
              </a:solidFill>
            </a:endParaRPr>
          </a:p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zh-TW" altLang="en-US" sz="2000" b="1" dirty="0" smtClean="0">
                <a:solidFill>
                  <a:schemeClr val="tx1"/>
                </a:solidFill>
              </a:rPr>
              <a:t>           </a:t>
            </a:r>
            <a:r>
              <a:rPr lang="en-US" altLang="zh-TW" sz="2000" b="1" dirty="0" smtClean="0">
                <a:solidFill>
                  <a:schemeClr val="tx1"/>
                </a:solidFill>
              </a:rPr>
              <a:t>2.</a:t>
            </a:r>
            <a:r>
              <a:rPr lang="zh-TW" altLang="en-US" sz="2000" b="1" dirty="0" smtClean="0">
                <a:solidFill>
                  <a:schemeClr val="tx1"/>
                </a:solidFill>
              </a:rPr>
              <a:t>請各隊自行準備樂器保護套之類的防護用具。</a:t>
            </a:r>
            <a:endParaRPr lang="en-US" altLang="zh-TW" sz="2000" b="1" dirty="0" smtClean="0">
              <a:solidFill>
                <a:schemeClr val="tx1"/>
              </a:solidFill>
            </a:endParaRPr>
          </a:p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zh-TW" altLang="en-US" sz="2000" b="1" dirty="0" smtClean="0">
                <a:solidFill>
                  <a:schemeClr val="tx1"/>
                </a:solidFill>
              </a:rPr>
              <a:t>           </a:t>
            </a:r>
            <a:r>
              <a:rPr lang="en-US" altLang="zh-TW" sz="2000" b="1" dirty="0" smtClean="0">
                <a:solidFill>
                  <a:schemeClr val="tx1"/>
                </a:solidFill>
              </a:rPr>
              <a:t>3.</a:t>
            </a:r>
            <a:r>
              <a:rPr lang="zh-TW" altLang="en-US" sz="2000" b="1" dirty="0" smtClean="0">
                <a:solidFill>
                  <a:schemeClr val="tx1"/>
                </a:solidFill>
              </a:rPr>
              <a:t>預備區的位置本來就在室內。 </a:t>
            </a:r>
            <a:endParaRPr lang="en-US" altLang="zh-TW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8975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1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/>
                                        <p:tgtEl>
                                          <p:spTgt spid="1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/>
                                        <p:tgtEl>
                                          <p:spTgt spid="1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1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/>
                                        <p:tgtEl>
                                          <p:spTgt spid="1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1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/>
                                        <p:tgtEl>
                                          <p:spTgt spid="1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/>
                                        <p:tgtEl>
                                          <p:spTgt spid="1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17eacbb1283_0_0"/>
          <p:cNvSpPr/>
          <p:nvPr/>
        </p:nvSpPr>
        <p:spPr>
          <a:xfrm>
            <a:off x="858838" y="103188"/>
            <a:ext cx="184200" cy="184200"/>
          </a:xfrm>
          <a:prstGeom prst="ellipse">
            <a:avLst/>
          </a:prstGeom>
          <a:solidFill>
            <a:srgbClr val="FBE22D">
              <a:alpha val="796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g17eacbb1283_0_0"/>
          <p:cNvSpPr/>
          <p:nvPr/>
        </p:nvSpPr>
        <p:spPr>
          <a:xfrm>
            <a:off x="-106363" y="242888"/>
            <a:ext cx="263400" cy="260400"/>
          </a:xfrm>
          <a:prstGeom prst="ellipse">
            <a:avLst/>
          </a:prstGeom>
          <a:solidFill>
            <a:srgbClr val="A9D25A">
              <a:alpha val="796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g17eacbb1283_0_0"/>
          <p:cNvSpPr/>
          <p:nvPr/>
        </p:nvSpPr>
        <p:spPr>
          <a:xfrm>
            <a:off x="157163" y="414338"/>
            <a:ext cx="263400" cy="260400"/>
          </a:xfrm>
          <a:prstGeom prst="ellipse">
            <a:avLst/>
          </a:prstGeom>
          <a:solidFill>
            <a:srgbClr val="98D2E3">
              <a:alpha val="796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g17eacbb1283_0_0"/>
          <p:cNvSpPr/>
          <p:nvPr/>
        </p:nvSpPr>
        <p:spPr>
          <a:xfrm>
            <a:off x="336550" y="225425"/>
            <a:ext cx="458700" cy="450900"/>
          </a:xfrm>
          <a:prstGeom prst="ellipse">
            <a:avLst/>
          </a:prstGeom>
          <a:solidFill>
            <a:srgbClr val="FF0000">
              <a:alpha val="796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g17eacbb1283_0_0"/>
          <p:cNvSpPr txBox="1"/>
          <p:nvPr/>
        </p:nvSpPr>
        <p:spPr>
          <a:xfrm>
            <a:off x="420563" y="2065994"/>
            <a:ext cx="2895911" cy="2185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6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感謝西寧國小</a:t>
            </a:r>
            <a:endParaRPr sz="26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6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陳靜宜校長</a:t>
            </a:r>
            <a:endParaRPr lang="en-US" altLang="zh-TW" sz="26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6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帶領西寧國小團隊</a:t>
            </a:r>
            <a:endParaRPr lang="en-US" altLang="zh-TW" sz="26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/>
            <a:r>
              <a:rPr lang="zh-TW" altLang="zh-TW" sz="26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～</a:t>
            </a:r>
            <a:r>
              <a:rPr lang="zh-TW" altLang="en-US" sz="26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辦理前台檢錄</a:t>
            </a:r>
            <a:r>
              <a:rPr lang="zh-TW" sz="26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～</a:t>
            </a:r>
            <a:endParaRPr sz="26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7886DEF-67AA-AFE9-2C6B-7489F16F8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4681" y="727737"/>
            <a:ext cx="4917467" cy="368643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138126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" name="Google Shape;1344;p61"/>
          <p:cNvSpPr/>
          <p:nvPr/>
        </p:nvSpPr>
        <p:spPr>
          <a:xfrm>
            <a:off x="1563688" y="-1133475"/>
            <a:ext cx="1892300" cy="1895475"/>
          </a:xfrm>
          <a:prstGeom prst="ellipse">
            <a:avLst/>
          </a:prstGeom>
          <a:solidFill>
            <a:srgbClr val="BAE36B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5" name="Google Shape;1345;p61"/>
          <p:cNvSpPr/>
          <p:nvPr/>
        </p:nvSpPr>
        <p:spPr>
          <a:xfrm>
            <a:off x="3559175" y="46038"/>
            <a:ext cx="292100" cy="292100"/>
          </a:xfrm>
          <a:prstGeom prst="ellipse">
            <a:avLst/>
          </a:prstGeom>
          <a:solidFill>
            <a:srgbClr val="6EAB1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6" name="Google Shape;1346;p61"/>
          <p:cNvSpPr/>
          <p:nvPr/>
        </p:nvSpPr>
        <p:spPr>
          <a:xfrm>
            <a:off x="1057275" y="274638"/>
            <a:ext cx="1276350" cy="1281112"/>
          </a:xfrm>
          <a:prstGeom prst="ellipse">
            <a:avLst/>
          </a:prstGeom>
          <a:solidFill>
            <a:srgbClr val="B9DBD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7" name="Google Shape;1347;p61"/>
          <p:cNvSpPr/>
          <p:nvPr/>
        </p:nvSpPr>
        <p:spPr>
          <a:xfrm>
            <a:off x="2762250" y="192088"/>
            <a:ext cx="781050" cy="781050"/>
          </a:xfrm>
          <a:prstGeom prst="ellipse">
            <a:avLst/>
          </a:prstGeom>
          <a:solidFill>
            <a:srgbClr val="ED9B38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8" name="Google Shape;1348;p61"/>
          <p:cNvSpPr/>
          <p:nvPr/>
        </p:nvSpPr>
        <p:spPr>
          <a:xfrm>
            <a:off x="3941763" y="-185738"/>
            <a:ext cx="381000" cy="377826"/>
          </a:xfrm>
          <a:prstGeom prst="ellipse">
            <a:avLst/>
          </a:prstGeom>
          <a:solidFill>
            <a:srgbClr val="F5EA9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9" name="Google Shape;1349;p61"/>
          <p:cNvSpPr/>
          <p:nvPr/>
        </p:nvSpPr>
        <p:spPr>
          <a:xfrm>
            <a:off x="3603625" y="252413"/>
            <a:ext cx="1204913" cy="1209675"/>
          </a:xfrm>
          <a:prstGeom prst="ellipse">
            <a:avLst/>
          </a:prstGeom>
          <a:solidFill>
            <a:srgbClr val="D8AEAF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0" name="Google Shape;1350;p61"/>
          <p:cNvSpPr/>
          <p:nvPr/>
        </p:nvSpPr>
        <p:spPr>
          <a:xfrm>
            <a:off x="1952625" y="1914525"/>
            <a:ext cx="1016000" cy="1017588"/>
          </a:xfrm>
          <a:prstGeom prst="ellipse">
            <a:avLst/>
          </a:prstGeom>
          <a:solidFill>
            <a:srgbClr val="A5C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1" name="Google Shape;1351;p61"/>
          <p:cNvSpPr/>
          <p:nvPr/>
        </p:nvSpPr>
        <p:spPr>
          <a:xfrm>
            <a:off x="4541838" y="311150"/>
            <a:ext cx="215900" cy="215900"/>
          </a:xfrm>
          <a:prstGeom prst="ellipse">
            <a:avLst/>
          </a:prstGeom>
          <a:solidFill>
            <a:srgbClr val="BDED6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2" name="Google Shape;1352;p61"/>
          <p:cNvSpPr/>
          <p:nvPr/>
        </p:nvSpPr>
        <p:spPr>
          <a:xfrm>
            <a:off x="4119563" y="1560513"/>
            <a:ext cx="215900" cy="215900"/>
          </a:xfrm>
          <a:prstGeom prst="ellipse">
            <a:avLst/>
          </a:prstGeom>
          <a:solidFill>
            <a:srgbClr val="BCED61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3" name="Google Shape;1353;p61"/>
          <p:cNvSpPr/>
          <p:nvPr/>
        </p:nvSpPr>
        <p:spPr>
          <a:xfrm>
            <a:off x="3636963" y="1527175"/>
            <a:ext cx="377825" cy="379413"/>
          </a:xfrm>
          <a:prstGeom prst="ellipse">
            <a:avLst/>
          </a:prstGeom>
          <a:solidFill>
            <a:srgbClr val="CB99CC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4" name="Google Shape;1354;p61"/>
          <p:cNvSpPr/>
          <p:nvPr/>
        </p:nvSpPr>
        <p:spPr>
          <a:xfrm>
            <a:off x="2874963" y="1320800"/>
            <a:ext cx="950912" cy="95250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5" name="Google Shape;1355;p61"/>
          <p:cNvSpPr/>
          <p:nvPr/>
        </p:nvSpPr>
        <p:spPr>
          <a:xfrm>
            <a:off x="1866900" y="1597025"/>
            <a:ext cx="514350" cy="514350"/>
          </a:xfrm>
          <a:prstGeom prst="ellipse">
            <a:avLst/>
          </a:prstGeom>
          <a:solidFill>
            <a:srgbClr val="8CDB27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6" name="Google Shape;1356;p61"/>
          <p:cNvSpPr/>
          <p:nvPr/>
        </p:nvSpPr>
        <p:spPr>
          <a:xfrm>
            <a:off x="1660525" y="1717675"/>
            <a:ext cx="139700" cy="139700"/>
          </a:xfrm>
          <a:prstGeom prst="ellipse">
            <a:avLst/>
          </a:prstGeom>
          <a:solidFill>
            <a:srgbClr val="E9B915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7" name="Google Shape;1357;p61"/>
          <p:cNvSpPr/>
          <p:nvPr/>
        </p:nvSpPr>
        <p:spPr>
          <a:xfrm>
            <a:off x="3032125" y="3043238"/>
            <a:ext cx="146050" cy="147637"/>
          </a:xfrm>
          <a:prstGeom prst="ellipse">
            <a:avLst/>
          </a:prstGeom>
          <a:solidFill>
            <a:srgbClr val="BCED6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8" name="Google Shape;1358;p61"/>
          <p:cNvSpPr/>
          <p:nvPr/>
        </p:nvSpPr>
        <p:spPr>
          <a:xfrm>
            <a:off x="2968625" y="3463925"/>
            <a:ext cx="146050" cy="149225"/>
          </a:xfrm>
          <a:prstGeom prst="ellipse">
            <a:avLst/>
          </a:prstGeom>
          <a:solidFill>
            <a:srgbClr val="B03896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9" name="Google Shape;1359;p61"/>
          <p:cNvSpPr/>
          <p:nvPr/>
        </p:nvSpPr>
        <p:spPr>
          <a:xfrm>
            <a:off x="3017838" y="3659188"/>
            <a:ext cx="438150" cy="438150"/>
          </a:xfrm>
          <a:prstGeom prst="ellipse">
            <a:avLst/>
          </a:prstGeom>
          <a:solidFill>
            <a:srgbClr val="F0CA6C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0" name="Google Shape;1360;p61"/>
          <p:cNvSpPr/>
          <p:nvPr/>
        </p:nvSpPr>
        <p:spPr>
          <a:xfrm>
            <a:off x="2746375" y="4121150"/>
            <a:ext cx="315913" cy="322263"/>
          </a:xfrm>
          <a:prstGeom prst="ellipse">
            <a:avLst/>
          </a:prstGeom>
          <a:solidFill>
            <a:srgbClr val="F0CA6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1" name="Google Shape;1361;p61"/>
          <p:cNvSpPr/>
          <p:nvPr/>
        </p:nvSpPr>
        <p:spPr>
          <a:xfrm>
            <a:off x="2928938" y="4905375"/>
            <a:ext cx="263525" cy="265113"/>
          </a:xfrm>
          <a:prstGeom prst="ellipse">
            <a:avLst/>
          </a:prstGeom>
          <a:solidFill>
            <a:srgbClr val="7BBFA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2" name="Google Shape;1362;p61"/>
          <p:cNvSpPr/>
          <p:nvPr/>
        </p:nvSpPr>
        <p:spPr>
          <a:xfrm>
            <a:off x="2746375" y="4511675"/>
            <a:ext cx="477838" cy="474663"/>
          </a:xfrm>
          <a:prstGeom prst="ellipse">
            <a:avLst/>
          </a:prstGeom>
          <a:solidFill>
            <a:srgbClr val="EB4544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3" name="Google Shape;1363;p61"/>
          <p:cNvSpPr/>
          <p:nvPr/>
        </p:nvSpPr>
        <p:spPr>
          <a:xfrm>
            <a:off x="2624138" y="4586288"/>
            <a:ext cx="212725" cy="212725"/>
          </a:xfrm>
          <a:prstGeom prst="ellipse">
            <a:avLst/>
          </a:prstGeom>
          <a:solidFill>
            <a:srgbClr val="8DC65B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4" name="Google Shape;1364;p61"/>
          <p:cNvSpPr/>
          <p:nvPr/>
        </p:nvSpPr>
        <p:spPr>
          <a:xfrm>
            <a:off x="2322513" y="3795713"/>
            <a:ext cx="604837" cy="604837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5" name="Google Shape;1365;p61"/>
          <p:cNvSpPr/>
          <p:nvPr/>
        </p:nvSpPr>
        <p:spPr>
          <a:xfrm>
            <a:off x="2800350" y="1133475"/>
            <a:ext cx="463550" cy="463550"/>
          </a:xfrm>
          <a:prstGeom prst="ellipse">
            <a:avLst/>
          </a:prstGeom>
          <a:solidFill>
            <a:srgbClr val="B9DBD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6" name="Google Shape;1366;p61"/>
          <p:cNvSpPr/>
          <p:nvPr/>
        </p:nvSpPr>
        <p:spPr>
          <a:xfrm>
            <a:off x="3225800" y="2960688"/>
            <a:ext cx="622300" cy="623887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7" name="Google Shape;1367;p61"/>
          <p:cNvSpPr/>
          <p:nvPr/>
        </p:nvSpPr>
        <p:spPr>
          <a:xfrm>
            <a:off x="2530475" y="2770188"/>
            <a:ext cx="422275" cy="420687"/>
          </a:xfrm>
          <a:prstGeom prst="ellipse">
            <a:avLst/>
          </a:prstGeom>
          <a:solidFill>
            <a:srgbClr val="E27902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8" name="Google Shape;1368;p61"/>
          <p:cNvSpPr/>
          <p:nvPr/>
        </p:nvSpPr>
        <p:spPr>
          <a:xfrm>
            <a:off x="2373313" y="3076575"/>
            <a:ext cx="574675" cy="57150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9" name="Google Shape;1369;p61"/>
          <p:cNvSpPr/>
          <p:nvPr/>
        </p:nvSpPr>
        <p:spPr>
          <a:xfrm>
            <a:off x="3082925" y="2016125"/>
            <a:ext cx="1066800" cy="1068388"/>
          </a:xfrm>
          <a:prstGeom prst="ellipse">
            <a:avLst/>
          </a:prstGeom>
          <a:solidFill>
            <a:srgbClr val="EA5514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0" name="Google Shape;1370;p61"/>
          <p:cNvSpPr/>
          <p:nvPr/>
        </p:nvSpPr>
        <p:spPr>
          <a:xfrm>
            <a:off x="3263900" y="2060912"/>
            <a:ext cx="727075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00"/>
              <a:buFont typeface="Impact"/>
              <a:buNone/>
            </a:pPr>
            <a:r>
              <a:rPr lang="en-US" altLang="zh-TW" sz="6600" b="0" i="0" u="none" strike="noStrike" cap="none" dirty="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4</a:t>
            </a:r>
            <a:endParaRPr sz="6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1" name="Google Shape;1371;p61"/>
          <p:cNvSpPr/>
          <p:nvPr/>
        </p:nvSpPr>
        <p:spPr>
          <a:xfrm>
            <a:off x="4537249" y="2016125"/>
            <a:ext cx="4099123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5514"/>
              </a:buClr>
              <a:buSzPts val="7200"/>
              <a:buFont typeface="Arial"/>
              <a:buNone/>
            </a:pPr>
            <a:r>
              <a:rPr lang="zh-TW" sz="7200" b="1" i="0" u="none" strike="noStrike" cap="none">
                <a:solidFill>
                  <a:srgbClr val="EA5514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聯繫窗口</a:t>
            </a:r>
            <a:endParaRPr sz="7200" b="1" i="0" u="none" strike="noStrike" cap="none">
              <a:solidFill>
                <a:srgbClr val="EA5514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74" name="Google Shape;1374;p61"/>
          <p:cNvSpPr/>
          <p:nvPr/>
        </p:nvSpPr>
        <p:spPr>
          <a:xfrm>
            <a:off x="2187658" y="1167103"/>
            <a:ext cx="428625" cy="388648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1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/>
                                        <p:tgtEl>
                                          <p:spTgt spid="1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/>
                                        <p:tgtEl>
                                          <p:spTgt spid="1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1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/>
                                        <p:tgtEl>
                                          <p:spTgt spid="1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1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/>
                                        <p:tgtEl>
                                          <p:spTgt spid="1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/>
                                        <p:tgtEl>
                                          <p:spTgt spid="1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"/>
                                        <p:tgtEl>
                                          <p:spTgt spid="1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"/>
                                        <p:tgtEl>
                                          <p:spTgt spid="1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"/>
                                        <p:tgtEl>
                                          <p:spTgt spid="1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"/>
                                        <p:tgtEl>
                                          <p:spTgt spid="1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"/>
                                        <p:tgtEl>
                                          <p:spTgt spid="1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"/>
                                        <p:tgtEl>
                                          <p:spTgt spid="1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"/>
                                        <p:tgtEl>
                                          <p:spTgt spid="1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"/>
                                        <p:tgtEl>
                                          <p:spTgt spid="1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00"/>
                                        <p:tgtEl>
                                          <p:spTgt spid="1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"/>
                                        <p:tgtEl>
                                          <p:spTgt spid="1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"/>
                                        <p:tgtEl>
                                          <p:spTgt spid="1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"/>
                                        <p:tgtEl>
                                          <p:spTgt spid="1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"/>
                                        <p:tgtEl>
                                          <p:spTgt spid="1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"/>
                                        <p:tgtEl>
                                          <p:spTgt spid="1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300"/>
                                        <p:tgtEl>
                                          <p:spTgt spid="1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300"/>
                                        <p:tgtEl>
                                          <p:spTgt spid="1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300"/>
                                        <p:tgtEl>
                                          <p:spTgt spid="1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300"/>
                                        <p:tgtEl>
                                          <p:spTgt spid="1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300"/>
                                        <p:tgtEl>
                                          <p:spTgt spid="1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300"/>
                                        <p:tgtEl>
                                          <p:spTgt spid="1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300"/>
                                        <p:tgtEl>
                                          <p:spTgt spid="1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300"/>
                                        <p:tgtEl>
                                          <p:spTgt spid="1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300"/>
                                        <p:tgtEl>
                                          <p:spTgt spid="1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300"/>
                                        <p:tgtEl>
                                          <p:spTgt spid="1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300"/>
                                        <p:tgtEl>
                                          <p:spTgt spid="1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300"/>
                                        <p:tgtEl>
                                          <p:spTgt spid="1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300"/>
                                        <p:tgtEl>
                                          <p:spTgt spid="1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300"/>
                                        <p:tgtEl>
                                          <p:spTgt spid="1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300"/>
                                        <p:tgtEl>
                                          <p:spTgt spid="1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300"/>
                                        <p:tgtEl>
                                          <p:spTgt spid="1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300"/>
                                        <p:tgtEl>
                                          <p:spTgt spid="1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300"/>
                                        <p:tgtEl>
                                          <p:spTgt spid="1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300"/>
                                        <p:tgtEl>
                                          <p:spTgt spid="1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300"/>
                                        <p:tgtEl>
                                          <p:spTgt spid="1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300"/>
                                        <p:tgtEl>
                                          <p:spTgt spid="1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300"/>
                                        <p:tgtEl>
                                          <p:spTgt spid="1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300"/>
                                        <p:tgtEl>
                                          <p:spTgt spid="1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300"/>
                                        <p:tgtEl>
                                          <p:spTgt spid="1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300"/>
                                        <p:tgtEl>
                                          <p:spTgt spid="1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300"/>
                                        <p:tgtEl>
                                          <p:spTgt spid="1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300"/>
                                        <p:tgtEl>
                                          <p:spTgt spid="1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300"/>
                                        <p:tgtEl>
                                          <p:spTgt spid="1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300"/>
                                        <p:tgtEl>
                                          <p:spTgt spid="1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300"/>
                                        <p:tgtEl>
                                          <p:spTgt spid="1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300"/>
                                        <p:tgtEl>
                                          <p:spTgt spid="1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300"/>
                                        <p:tgtEl>
                                          <p:spTgt spid="1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1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300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300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p62"/>
          <p:cNvSpPr/>
          <p:nvPr/>
        </p:nvSpPr>
        <p:spPr>
          <a:xfrm>
            <a:off x="858838" y="103188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5" name="Google Shape;1385;p62"/>
          <p:cNvSpPr/>
          <p:nvPr/>
        </p:nvSpPr>
        <p:spPr>
          <a:xfrm>
            <a:off x="-106363" y="242888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6" name="Google Shape;1386;p62"/>
          <p:cNvSpPr/>
          <p:nvPr/>
        </p:nvSpPr>
        <p:spPr>
          <a:xfrm>
            <a:off x="157163" y="414338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7" name="Google Shape;1387;p62"/>
          <p:cNvSpPr/>
          <p:nvPr/>
        </p:nvSpPr>
        <p:spPr>
          <a:xfrm>
            <a:off x="336550" y="225425"/>
            <a:ext cx="458788" cy="450850"/>
          </a:xfrm>
          <a:prstGeom prst="ellipse">
            <a:avLst/>
          </a:prstGeom>
          <a:solidFill>
            <a:srgbClr val="EA5514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8" name="Google Shape;1388;p62"/>
          <p:cNvSpPr/>
          <p:nvPr/>
        </p:nvSpPr>
        <p:spPr>
          <a:xfrm>
            <a:off x="1019230" y="312063"/>
            <a:ext cx="3260725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5A11"/>
              </a:buClr>
              <a:buSzPts val="2800"/>
              <a:buFont typeface="Arial"/>
              <a:buNone/>
            </a:pPr>
            <a:r>
              <a:rPr lang="zh-TW" sz="2800" b="1" i="0" u="none" strike="noStrike" cap="none" dirty="0">
                <a:solidFill>
                  <a:srgbClr val="C55A1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清水國小聯繫窗口</a:t>
            </a:r>
            <a:endParaRPr sz="2800" b="1" i="0" u="none" strike="noStrike" cap="none" dirty="0">
              <a:solidFill>
                <a:srgbClr val="C55A1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90" name="Google Shape;1390;p62"/>
          <p:cNvSpPr/>
          <p:nvPr/>
        </p:nvSpPr>
        <p:spPr>
          <a:xfrm>
            <a:off x="1102500" y="1682023"/>
            <a:ext cx="357340" cy="232866"/>
          </a:xfrm>
          <a:custGeom>
            <a:avLst/>
            <a:gdLst/>
            <a:ahLst/>
            <a:cxnLst/>
            <a:rect l="l" t="t" r="r" b="b"/>
            <a:pathLst>
              <a:path w="76" h="75" extrusionOk="0">
                <a:moveTo>
                  <a:pt x="76" y="25"/>
                </a:moveTo>
                <a:cubicBezTo>
                  <a:pt x="76" y="22"/>
                  <a:pt x="75" y="19"/>
                  <a:pt x="72" y="17"/>
                </a:cubicBezTo>
                <a:cubicBezTo>
                  <a:pt x="59" y="3"/>
                  <a:pt x="59" y="3"/>
                  <a:pt x="59" y="3"/>
                </a:cubicBezTo>
                <a:cubicBezTo>
                  <a:pt x="57" y="1"/>
                  <a:pt x="54" y="0"/>
                  <a:pt x="51" y="0"/>
                </a:cubicBezTo>
                <a:cubicBezTo>
                  <a:pt x="51" y="0"/>
                  <a:pt x="51" y="0"/>
                  <a:pt x="51" y="0"/>
                </a:cubicBezTo>
                <a:cubicBezTo>
                  <a:pt x="51" y="0"/>
                  <a:pt x="51" y="0"/>
                  <a:pt x="51" y="0"/>
                </a:cubicBezTo>
                <a:cubicBezTo>
                  <a:pt x="48" y="0"/>
                  <a:pt x="45" y="1"/>
                  <a:pt x="43" y="3"/>
                </a:cubicBezTo>
                <a:cubicBezTo>
                  <a:pt x="29" y="17"/>
                  <a:pt x="15" y="31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72"/>
                  <a:pt x="0" y="72"/>
                  <a:pt x="0" y="72"/>
                </a:cubicBezTo>
                <a:cubicBezTo>
                  <a:pt x="0" y="74"/>
                  <a:pt x="2" y="75"/>
                  <a:pt x="3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1" y="75"/>
                  <a:pt x="31" y="75"/>
                  <a:pt x="31" y="75"/>
                </a:cubicBezTo>
                <a:cubicBezTo>
                  <a:pt x="31" y="75"/>
                  <a:pt x="31" y="75"/>
                  <a:pt x="31" y="75"/>
                </a:cubicBezTo>
                <a:cubicBezTo>
                  <a:pt x="31" y="75"/>
                  <a:pt x="31" y="75"/>
                  <a:pt x="31" y="75"/>
                </a:cubicBezTo>
                <a:cubicBezTo>
                  <a:pt x="31" y="75"/>
                  <a:pt x="31" y="75"/>
                  <a:pt x="31" y="75"/>
                </a:cubicBezTo>
                <a:cubicBezTo>
                  <a:pt x="31" y="75"/>
                  <a:pt x="31" y="75"/>
                  <a:pt x="31" y="75"/>
                </a:cubicBezTo>
                <a:cubicBezTo>
                  <a:pt x="45" y="61"/>
                  <a:pt x="58" y="47"/>
                  <a:pt x="72" y="33"/>
                </a:cubicBezTo>
                <a:cubicBezTo>
                  <a:pt x="75" y="31"/>
                  <a:pt x="76" y="28"/>
                  <a:pt x="76" y="25"/>
                </a:cubicBezTo>
                <a:cubicBezTo>
                  <a:pt x="76" y="25"/>
                  <a:pt x="76" y="25"/>
                  <a:pt x="76" y="25"/>
                </a:cubicBezTo>
                <a:close/>
                <a:moveTo>
                  <a:pt x="37" y="18"/>
                </a:moveTo>
                <a:cubicBezTo>
                  <a:pt x="37" y="18"/>
                  <a:pt x="37" y="18"/>
                  <a:pt x="37" y="18"/>
                </a:cubicBezTo>
                <a:cubicBezTo>
                  <a:pt x="41" y="21"/>
                  <a:pt x="41" y="21"/>
                  <a:pt x="41" y="21"/>
                </a:cubicBezTo>
                <a:cubicBezTo>
                  <a:pt x="12" y="51"/>
                  <a:pt x="12" y="51"/>
                  <a:pt x="12" y="51"/>
                </a:cubicBezTo>
                <a:cubicBezTo>
                  <a:pt x="8" y="47"/>
                  <a:pt x="8" y="47"/>
                  <a:pt x="8" y="47"/>
                </a:cubicBezTo>
                <a:cubicBezTo>
                  <a:pt x="37" y="18"/>
                  <a:pt x="37" y="18"/>
                  <a:pt x="37" y="18"/>
                </a:cubicBezTo>
                <a:close/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55"/>
                  <a:pt x="7" y="55"/>
                  <a:pt x="7" y="55"/>
                </a:cubicBezTo>
                <a:cubicBezTo>
                  <a:pt x="21" y="69"/>
                  <a:pt x="21" y="69"/>
                  <a:pt x="21" y="69"/>
                </a:cubicBezTo>
                <a:cubicBezTo>
                  <a:pt x="7" y="69"/>
                  <a:pt x="7" y="69"/>
                  <a:pt x="7" y="69"/>
                </a:cubicBezTo>
                <a:close/>
                <a:moveTo>
                  <a:pt x="14" y="54"/>
                </a:moveTo>
                <a:cubicBezTo>
                  <a:pt x="14" y="54"/>
                  <a:pt x="14" y="54"/>
                  <a:pt x="14" y="54"/>
                </a:cubicBezTo>
                <a:cubicBezTo>
                  <a:pt x="44" y="24"/>
                  <a:pt x="44" y="24"/>
                  <a:pt x="44" y="24"/>
                </a:cubicBezTo>
                <a:cubicBezTo>
                  <a:pt x="52" y="32"/>
                  <a:pt x="52" y="32"/>
                  <a:pt x="52" y="32"/>
                </a:cubicBezTo>
                <a:cubicBezTo>
                  <a:pt x="22" y="61"/>
                  <a:pt x="22" y="61"/>
                  <a:pt x="22" y="61"/>
                </a:cubicBezTo>
                <a:cubicBezTo>
                  <a:pt x="14" y="54"/>
                  <a:pt x="14" y="54"/>
                  <a:pt x="14" y="54"/>
                </a:cubicBezTo>
                <a:close/>
                <a:moveTo>
                  <a:pt x="29" y="68"/>
                </a:moveTo>
                <a:cubicBezTo>
                  <a:pt x="29" y="68"/>
                  <a:pt x="29" y="68"/>
                  <a:pt x="29" y="68"/>
                </a:cubicBezTo>
                <a:cubicBezTo>
                  <a:pt x="25" y="64"/>
                  <a:pt x="25" y="64"/>
                  <a:pt x="25" y="64"/>
                </a:cubicBezTo>
                <a:cubicBezTo>
                  <a:pt x="54" y="35"/>
                  <a:pt x="54" y="35"/>
                  <a:pt x="54" y="35"/>
                </a:cubicBezTo>
                <a:cubicBezTo>
                  <a:pt x="58" y="38"/>
                  <a:pt x="58" y="38"/>
                  <a:pt x="58" y="38"/>
                </a:cubicBezTo>
                <a:cubicBezTo>
                  <a:pt x="29" y="68"/>
                  <a:pt x="29" y="68"/>
                  <a:pt x="29" y="68"/>
                </a:cubicBezTo>
                <a:close/>
                <a:moveTo>
                  <a:pt x="69" y="25"/>
                </a:moveTo>
                <a:cubicBezTo>
                  <a:pt x="69" y="25"/>
                  <a:pt x="69" y="25"/>
                  <a:pt x="69" y="25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26"/>
                  <a:pt x="69" y="28"/>
                  <a:pt x="68" y="29"/>
                </a:cubicBezTo>
                <a:cubicBezTo>
                  <a:pt x="63" y="34"/>
                  <a:pt x="63" y="34"/>
                  <a:pt x="63" y="34"/>
                </a:cubicBezTo>
                <a:cubicBezTo>
                  <a:pt x="42" y="13"/>
                  <a:pt x="42" y="13"/>
                  <a:pt x="42" y="13"/>
                </a:cubicBezTo>
                <a:cubicBezTo>
                  <a:pt x="42" y="13"/>
                  <a:pt x="42" y="13"/>
                  <a:pt x="42" y="13"/>
                </a:cubicBezTo>
                <a:cubicBezTo>
                  <a:pt x="44" y="11"/>
                  <a:pt x="44" y="11"/>
                  <a:pt x="44" y="11"/>
                </a:cubicBezTo>
                <a:cubicBezTo>
                  <a:pt x="47" y="8"/>
                  <a:pt x="47" y="8"/>
                  <a:pt x="47" y="8"/>
                </a:cubicBezTo>
                <a:cubicBezTo>
                  <a:pt x="48" y="7"/>
                  <a:pt x="50" y="6"/>
                  <a:pt x="51" y="6"/>
                </a:cubicBezTo>
                <a:cubicBezTo>
                  <a:pt x="51" y="6"/>
                  <a:pt x="51" y="6"/>
                  <a:pt x="51" y="6"/>
                </a:cubicBezTo>
                <a:cubicBezTo>
                  <a:pt x="52" y="6"/>
                  <a:pt x="54" y="7"/>
                  <a:pt x="55" y="8"/>
                </a:cubicBezTo>
                <a:cubicBezTo>
                  <a:pt x="68" y="21"/>
                  <a:pt x="68" y="21"/>
                  <a:pt x="68" y="21"/>
                </a:cubicBezTo>
                <a:cubicBezTo>
                  <a:pt x="69" y="22"/>
                  <a:pt x="69" y="23"/>
                  <a:pt x="69" y="25"/>
                </a:cubicBezTo>
                <a:cubicBezTo>
                  <a:pt x="69" y="25"/>
                  <a:pt x="69" y="25"/>
                  <a:pt x="69" y="25"/>
                </a:cubicBezTo>
                <a:close/>
              </a:path>
            </a:pathLst>
          </a:custGeom>
          <a:solidFill>
            <a:srgbClr val="98D2E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4" name="Google Shape;1394;p62"/>
          <p:cNvSpPr/>
          <p:nvPr/>
        </p:nvSpPr>
        <p:spPr>
          <a:xfrm>
            <a:off x="1953886" y="1644621"/>
            <a:ext cx="378377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lang="zh-TW" sz="2000" b="1" i="0" u="none" strike="noStrike" cap="none" dirty="0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學校電話</a:t>
            </a:r>
            <a:r>
              <a:rPr lang="zh-TW" altLang="en-US" sz="2000" b="1" i="0" u="none" strike="noStrike" cap="none" dirty="0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：</a:t>
            </a:r>
            <a:r>
              <a:rPr lang="zh-TW" sz="2000" b="1" i="0" u="none" strike="noStrike" cap="none" dirty="0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04-26222004*740</a:t>
            </a:r>
            <a:endParaRPr sz="2000" b="1" i="0" u="none" strike="noStrike" cap="none" dirty="0">
              <a:solidFill>
                <a:srgbClr val="0070C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1102500" y="2827783"/>
            <a:ext cx="5655902" cy="936803"/>
            <a:chOff x="1102500" y="3896092"/>
            <a:chExt cx="5655902" cy="936803"/>
          </a:xfrm>
        </p:grpSpPr>
        <p:sp>
          <p:nvSpPr>
            <p:cNvPr id="1391" name="Google Shape;1391;p62"/>
            <p:cNvSpPr/>
            <p:nvPr/>
          </p:nvSpPr>
          <p:spPr>
            <a:xfrm>
              <a:off x="1102500" y="3947311"/>
              <a:ext cx="381391" cy="235047"/>
            </a:xfrm>
            <a:custGeom>
              <a:avLst/>
              <a:gdLst/>
              <a:ahLst/>
              <a:cxnLst/>
              <a:rect l="l" t="t" r="r" b="b"/>
              <a:pathLst>
                <a:path w="82" h="74" extrusionOk="0">
                  <a:moveTo>
                    <a:pt x="25" y="35"/>
                  </a:moveTo>
                  <a:cubicBezTo>
                    <a:pt x="25" y="35"/>
                    <a:pt x="25" y="35"/>
                    <a:pt x="25" y="35"/>
                  </a:cubicBezTo>
                  <a:cubicBezTo>
                    <a:pt x="9" y="51"/>
                    <a:pt x="9" y="51"/>
                    <a:pt x="9" y="51"/>
                  </a:cubicBezTo>
                  <a:cubicBezTo>
                    <a:pt x="7" y="53"/>
                    <a:pt x="6" y="55"/>
                    <a:pt x="6" y="58"/>
                  </a:cubicBezTo>
                  <a:cubicBezTo>
                    <a:pt x="6" y="61"/>
                    <a:pt x="7" y="63"/>
                    <a:pt x="9" y="65"/>
                  </a:cubicBezTo>
                  <a:cubicBezTo>
                    <a:pt x="9" y="65"/>
                    <a:pt x="9" y="65"/>
                    <a:pt x="9" y="65"/>
                  </a:cubicBezTo>
                  <a:cubicBezTo>
                    <a:pt x="11" y="67"/>
                    <a:pt x="14" y="68"/>
                    <a:pt x="17" y="68"/>
                  </a:cubicBezTo>
                  <a:cubicBezTo>
                    <a:pt x="19" y="68"/>
                    <a:pt x="22" y="67"/>
                    <a:pt x="24" y="65"/>
                  </a:cubicBezTo>
                  <a:cubicBezTo>
                    <a:pt x="42" y="47"/>
                    <a:pt x="42" y="47"/>
                    <a:pt x="42" y="47"/>
                  </a:cubicBezTo>
                  <a:cubicBezTo>
                    <a:pt x="42" y="47"/>
                    <a:pt x="42" y="47"/>
                    <a:pt x="42" y="47"/>
                  </a:cubicBezTo>
                  <a:cubicBezTo>
                    <a:pt x="61" y="28"/>
                    <a:pt x="61" y="28"/>
                    <a:pt x="61" y="28"/>
                  </a:cubicBezTo>
                  <a:cubicBezTo>
                    <a:pt x="62" y="27"/>
                    <a:pt x="62" y="26"/>
                    <a:pt x="62" y="25"/>
                  </a:cubicBezTo>
                  <a:cubicBezTo>
                    <a:pt x="62" y="24"/>
                    <a:pt x="62" y="23"/>
                    <a:pt x="61" y="22"/>
                  </a:cubicBezTo>
                  <a:cubicBezTo>
                    <a:pt x="60" y="21"/>
                    <a:pt x="59" y="20"/>
                    <a:pt x="58" y="20"/>
                  </a:cubicBezTo>
                  <a:cubicBezTo>
                    <a:pt x="57" y="20"/>
                    <a:pt x="55" y="21"/>
                    <a:pt x="55" y="22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6" y="51"/>
                    <a:pt x="24" y="51"/>
                    <a:pt x="22" y="49"/>
                  </a:cubicBezTo>
                  <a:cubicBezTo>
                    <a:pt x="21" y="48"/>
                    <a:pt x="21" y="46"/>
                    <a:pt x="22" y="45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52" y="15"/>
                    <a:pt x="55" y="14"/>
                    <a:pt x="58" y="14"/>
                  </a:cubicBezTo>
                  <a:cubicBezTo>
                    <a:pt x="60" y="14"/>
                    <a:pt x="63" y="15"/>
                    <a:pt x="65" y="17"/>
                  </a:cubicBezTo>
                  <a:cubicBezTo>
                    <a:pt x="67" y="19"/>
                    <a:pt x="68" y="22"/>
                    <a:pt x="68" y="25"/>
                  </a:cubicBezTo>
                  <a:cubicBezTo>
                    <a:pt x="68" y="28"/>
                    <a:pt x="67" y="30"/>
                    <a:pt x="65" y="32"/>
                  </a:cubicBezTo>
                  <a:cubicBezTo>
                    <a:pt x="46" y="52"/>
                    <a:pt x="46" y="52"/>
                    <a:pt x="46" y="52"/>
                  </a:cubicBezTo>
                  <a:cubicBezTo>
                    <a:pt x="46" y="52"/>
                    <a:pt x="46" y="52"/>
                    <a:pt x="46" y="52"/>
                  </a:cubicBezTo>
                  <a:cubicBezTo>
                    <a:pt x="46" y="52"/>
                    <a:pt x="46" y="52"/>
                    <a:pt x="46" y="52"/>
                  </a:cubicBezTo>
                  <a:cubicBezTo>
                    <a:pt x="28" y="70"/>
                    <a:pt x="28" y="70"/>
                    <a:pt x="28" y="70"/>
                  </a:cubicBezTo>
                  <a:cubicBezTo>
                    <a:pt x="25" y="73"/>
                    <a:pt x="21" y="74"/>
                    <a:pt x="17" y="74"/>
                  </a:cubicBezTo>
                  <a:cubicBezTo>
                    <a:pt x="12" y="74"/>
                    <a:pt x="8" y="73"/>
                    <a:pt x="5" y="70"/>
                  </a:cubicBezTo>
                  <a:cubicBezTo>
                    <a:pt x="5" y="70"/>
                    <a:pt x="5" y="70"/>
                    <a:pt x="5" y="70"/>
                  </a:cubicBezTo>
                  <a:cubicBezTo>
                    <a:pt x="2" y="66"/>
                    <a:pt x="0" y="62"/>
                    <a:pt x="0" y="58"/>
                  </a:cubicBezTo>
                  <a:cubicBezTo>
                    <a:pt x="0" y="54"/>
                    <a:pt x="2" y="50"/>
                    <a:pt x="5" y="46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50" y="2"/>
                    <a:pt x="55" y="0"/>
                    <a:pt x="61" y="0"/>
                  </a:cubicBezTo>
                  <a:cubicBezTo>
                    <a:pt x="66" y="0"/>
                    <a:pt x="71" y="2"/>
                    <a:pt x="76" y="6"/>
                  </a:cubicBezTo>
                  <a:cubicBezTo>
                    <a:pt x="80" y="10"/>
                    <a:pt x="82" y="16"/>
                    <a:pt x="82" y="21"/>
                  </a:cubicBezTo>
                  <a:cubicBezTo>
                    <a:pt x="82" y="26"/>
                    <a:pt x="80" y="32"/>
                    <a:pt x="76" y="36"/>
                  </a:cubicBezTo>
                  <a:cubicBezTo>
                    <a:pt x="45" y="67"/>
                    <a:pt x="45" y="67"/>
                    <a:pt x="45" y="67"/>
                  </a:cubicBezTo>
                  <a:cubicBezTo>
                    <a:pt x="43" y="68"/>
                    <a:pt x="41" y="68"/>
                    <a:pt x="40" y="67"/>
                  </a:cubicBezTo>
                  <a:cubicBezTo>
                    <a:pt x="39" y="66"/>
                    <a:pt x="39" y="64"/>
                    <a:pt x="40" y="63"/>
                  </a:cubicBezTo>
                  <a:cubicBezTo>
                    <a:pt x="71" y="32"/>
                    <a:pt x="71" y="32"/>
                    <a:pt x="71" y="32"/>
                  </a:cubicBezTo>
                  <a:cubicBezTo>
                    <a:pt x="74" y="29"/>
                    <a:pt x="76" y="25"/>
                    <a:pt x="76" y="21"/>
                  </a:cubicBezTo>
                  <a:cubicBezTo>
                    <a:pt x="76" y="17"/>
                    <a:pt x="74" y="13"/>
                    <a:pt x="71" y="10"/>
                  </a:cubicBezTo>
                  <a:cubicBezTo>
                    <a:pt x="68" y="7"/>
                    <a:pt x="64" y="6"/>
                    <a:pt x="61" y="6"/>
                  </a:cubicBezTo>
                  <a:cubicBezTo>
                    <a:pt x="57" y="6"/>
                    <a:pt x="53" y="7"/>
                    <a:pt x="50" y="10"/>
                  </a:cubicBezTo>
                  <a:cubicBezTo>
                    <a:pt x="25" y="35"/>
                    <a:pt x="25" y="35"/>
                    <a:pt x="25" y="35"/>
                  </a:cubicBezTo>
                  <a:close/>
                </a:path>
              </a:pathLst>
            </a:custGeom>
            <a:solidFill>
              <a:srgbClr val="A9D25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2" name="Google Shape;1392;p62"/>
            <p:cNvSpPr/>
            <p:nvPr/>
          </p:nvSpPr>
          <p:spPr>
            <a:xfrm>
              <a:off x="1102500" y="4515078"/>
              <a:ext cx="384828" cy="263253"/>
            </a:xfrm>
            <a:custGeom>
              <a:avLst/>
              <a:gdLst/>
              <a:ahLst/>
              <a:cxnLst/>
              <a:rect l="l" t="t" r="r" b="b"/>
              <a:pathLst>
                <a:path w="82" h="82" extrusionOk="0">
                  <a:moveTo>
                    <a:pt x="30" y="40"/>
                  </a:moveTo>
                  <a:cubicBezTo>
                    <a:pt x="31" y="41"/>
                    <a:pt x="32" y="41"/>
                    <a:pt x="34" y="41"/>
                  </a:cubicBezTo>
                  <a:cubicBezTo>
                    <a:pt x="35" y="41"/>
                    <a:pt x="37" y="41"/>
                    <a:pt x="38" y="40"/>
                  </a:cubicBezTo>
                  <a:cubicBezTo>
                    <a:pt x="39" y="39"/>
                    <a:pt x="39" y="37"/>
                    <a:pt x="39" y="36"/>
                  </a:cubicBezTo>
                  <a:cubicBezTo>
                    <a:pt x="39" y="35"/>
                    <a:pt x="38" y="33"/>
                    <a:pt x="38" y="32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7" y="31"/>
                    <a:pt x="35" y="31"/>
                    <a:pt x="34" y="31"/>
                  </a:cubicBezTo>
                  <a:cubicBezTo>
                    <a:pt x="32" y="31"/>
                    <a:pt x="31" y="31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29" y="33"/>
                    <a:pt x="28" y="35"/>
                    <a:pt x="28" y="36"/>
                  </a:cubicBezTo>
                  <a:cubicBezTo>
                    <a:pt x="28" y="37"/>
                    <a:pt x="29" y="39"/>
                    <a:pt x="30" y="40"/>
                  </a:cubicBezTo>
                  <a:cubicBezTo>
                    <a:pt x="30" y="40"/>
                    <a:pt x="30" y="40"/>
                    <a:pt x="30" y="40"/>
                  </a:cubicBezTo>
                  <a:close/>
                  <a:moveTo>
                    <a:pt x="33" y="35"/>
                  </a:moveTo>
                  <a:cubicBezTo>
                    <a:pt x="33" y="35"/>
                    <a:pt x="33" y="35"/>
                    <a:pt x="33" y="35"/>
                  </a:cubicBezTo>
                  <a:cubicBezTo>
                    <a:pt x="33" y="35"/>
                    <a:pt x="33" y="34"/>
                    <a:pt x="34" y="34"/>
                  </a:cubicBezTo>
                  <a:cubicBezTo>
                    <a:pt x="34" y="34"/>
                    <a:pt x="35" y="35"/>
                    <a:pt x="35" y="35"/>
                  </a:cubicBezTo>
                  <a:cubicBezTo>
                    <a:pt x="35" y="35"/>
                    <a:pt x="35" y="36"/>
                    <a:pt x="35" y="36"/>
                  </a:cubicBezTo>
                  <a:cubicBezTo>
                    <a:pt x="35" y="36"/>
                    <a:pt x="35" y="37"/>
                    <a:pt x="35" y="37"/>
                  </a:cubicBezTo>
                  <a:cubicBezTo>
                    <a:pt x="35" y="37"/>
                    <a:pt x="34" y="38"/>
                    <a:pt x="34" y="38"/>
                  </a:cubicBezTo>
                  <a:cubicBezTo>
                    <a:pt x="33" y="38"/>
                    <a:pt x="33" y="37"/>
                    <a:pt x="33" y="37"/>
                  </a:cubicBezTo>
                  <a:cubicBezTo>
                    <a:pt x="32" y="37"/>
                    <a:pt x="32" y="36"/>
                    <a:pt x="32" y="36"/>
                  </a:cubicBezTo>
                  <a:cubicBezTo>
                    <a:pt x="32" y="36"/>
                    <a:pt x="32" y="35"/>
                    <a:pt x="33" y="35"/>
                  </a:cubicBezTo>
                  <a:close/>
                  <a:moveTo>
                    <a:pt x="30" y="54"/>
                  </a:moveTo>
                  <a:cubicBezTo>
                    <a:pt x="30" y="54"/>
                    <a:pt x="30" y="54"/>
                    <a:pt x="30" y="54"/>
                  </a:cubicBezTo>
                  <a:cubicBezTo>
                    <a:pt x="31" y="55"/>
                    <a:pt x="32" y="56"/>
                    <a:pt x="34" y="56"/>
                  </a:cubicBezTo>
                  <a:cubicBezTo>
                    <a:pt x="35" y="56"/>
                    <a:pt x="37" y="55"/>
                    <a:pt x="37" y="54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38" y="53"/>
                    <a:pt x="39" y="52"/>
                    <a:pt x="39" y="50"/>
                  </a:cubicBezTo>
                  <a:cubicBezTo>
                    <a:pt x="39" y="49"/>
                    <a:pt x="38" y="47"/>
                    <a:pt x="38" y="46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37" y="45"/>
                    <a:pt x="35" y="45"/>
                    <a:pt x="34" y="45"/>
                  </a:cubicBezTo>
                  <a:cubicBezTo>
                    <a:pt x="32" y="45"/>
                    <a:pt x="31" y="45"/>
                    <a:pt x="30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29" y="47"/>
                    <a:pt x="28" y="49"/>
                    <a:pt x="28" y="50"/>
                  </a:cubicBezTo>
                  <a:cubicBezTo>
                    <a:pt x="28" y="52"/>
                    <a:pt x="29" y="53"/>
                    <a:pt x="30" y="54"/>
                  </a:cubicBezTo>
                  <a:cubicBezTo>
                    <a:pt x="30" y="54"/>
                    <a:pt x="30" y="54"/>
                    <a:pt x="30" y="54"/>
                  </a:cubicBezTo>
                  <a:close/>
                  <a:moveTo>
                    <a:pt x="33" y="49"/>
                  </a:moveTo>
                  <a:cubicBezTo>
                    <a:pt x="33" y="49"/>
                    <a:pt x="33" y="49"/>
                    <a:pt x="33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9"/>
                    <a:pt x="33" y="49"/>
                    <a:pt x="34" y="49"/>
                  </a:cubicBezTo>
                  <a:cubicBezTo>
                    <a:pt x="34" y="49"/>
                    <a:pt x="35" y="49"/>
                    <a:pt x="35" y="49"/>
                  </a:cubicBezTo>
                  <a:cubicBezTo>
                    <a:pt x="35" y="49"/>
                    <a:pt x="35" y="49"/>
                    <a:pt x="35" y="49"/>
                  </a:cubicBezTo>
                  <a:cubicBezTo>
                    <a:pt x="35" y="49"/>
                    <a:pt x="35" y="50"/>
                    <a:pt x="35" y="50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5" y="52"/>
                    <a:pt x="34" y="52"/>
                    <a:pt x="34" y="52"/>
                  </a:cubicBezTo>
                  <a:cubicBezTo>
                    <a:pt x="33" y="52"/>
                    <a:pt x="33" y="52"/>
                    <a:pt x="33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2" y="51"/>
                    <a:pt x="32" y="51"/>
                    <a:pt x="32" y="50"/>
                  </a:cubicBezTo>
                  <a:cubicBezTo>
                    <a:pt x="32" y="50"/>
                    <a:pt x="32" y="49"/>
                    <a:pt x="33" y="49"/>
                  </a:cubicBezTo>
                  <a:close/>
                  <a:moveTo>
                    <a:pt x="59" y="40"/>
                  </a:moveTo>
                  <a:cubicBezTo>
                    <a:pt x="59" y="40"/>
                    <a:pt x="59" y="40"/>
                    <a:pt x="59" y="40"/>
                  </a:cubicBezTo>
                  <a:cubicBezTo>
                    <a:pt x="60" y="41"/>
                    <a:pt x="61" y="41"/>
                    <a:pt x="63" y="41"/>
                  </a:cubicBezTo>
                  <a:cubicBezTo>
                    <a:pt x="64" y="41"/>
                    <a:pt x="66" y="41"/>
                    <a:pt x="67" y="40"/>
                  </a:cubicBezTo>
                  <a:cubicBezTo>
                    <a:pt x="68" y="39"/>
                    <a:pt x="68" y="37"/>
                    <a:pt x="68" y="36"/>
                  </a:cubicBezTo>
                  <a:cubicBezTo>
                    <a:pt x="68" y="35"/>
                    <a:pt x="68" y="33"/>
                    <a:pt x="67" y="32"/>
                  </a:cubicBezTo>
                  <a:cubicBezTo>
                    <a:pt x="67" y="32"/>
                    <a:pt x="67" y="32"/>
                    <a:pt x="67" y="32"/>
                  </a:cubicBezTo>
                  <a:cubicBezTo>
                    <a:pt x="66" y="31"/>
                    <a:pt x="64" y="31"/>
                    <a:pt x="63" y="31"/>
                  </a:cubicBezTo>
                  <a:cubicBezTo>
                    <a:pt x="61" y="31"/>
                    <a:pt x="60" y="31"/>
                    <a:pt x="59" y="32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58" y="33"/>
                    <a:pt x="57" y="35"/>
                    <a:pt x="57" y="36"/>
                  </a:cubicBezTo>
                  <a:cubicBezTo>
                    <a:pt x="57" y="37"/>
                    <a:pt x="58" y="39"/>
                    <a:pt x="59" y="40"/>
                  </a:cubicBezTo>
                  <a:cubicBezTo>
                    <a:pt x="59" y="40"/>
                    <a:pt x="59" y="40"/>
                    <a:pt x="59" y="40"/>
                  </a:cubicBezTo>
                  <a:close/>
                  <a:moveTo>
                    <a:pt x="62" y="35"/>
                  </a:moveTo>
                  <a:cubicBezTo>
                    <a:pt x="62" y="35"/>
                    <a:pt x="62" y="35"/>
                    <a:pt x="62" y="35"/>
                  </a:cubicBezTo>
                  <a:cubicBezTo>
                    <a:pt x="62" y="35"/>
                    <a:pt x="62" y="34"/>
                    <a:pt x="63" y="34"/>
                  </a:cubicBezTo>
                  <a:cubicBezTo>
                    <a:pt x="63" y="34"/>
                    <a:pt x="64" y="35"/>
                    <a:pt x="64" y="35"/>
                  </a:cubicBezTo>
                  <a:cubicBezTo>
                    <a:pt x="64" y="35"/>
                    <a:pt x="64" y="36"/>
                    <a:pt x="64" y="36"/>
                  </a:cubicBezTo>
                  <a:cubicBezTo>
                    <a:pt x="64" y="36"/>
                    <a:pt x="64" y="37"/>
                    <a:pt x="64" y="37"/>
                  </a:cubicBezTo>
                  <a:cubicBezTo>
                    <a:pt x="64" y="37"/>
                    <a:pt x="63" y="38"/>
                    <a:pt x="63" y="38"/>
                  </a:cubicBezTo>
                  <a:cubicBezTo>
                    <a:pt x="62" y="38"/>
                    <a:pt x="62" y="37"/>
                    <a:pt x="62" y="37"/>
                  </a:cubicBezTo>
                  <a:cubicBezTo>
                    <a:pt x="61" y="37"/>
                    <a:pt x="61" y="36"/>
                    <a:pt x="61" y="36"/>
                  </a:cubicBezTo>
                  <a:cubicBezTo>
                    <a:pt x="61" y="36"/>
                    <a:pt x="61" y="35"/>
                    <a:pt x="62" y="35"/>
                  </a:cubicBezTo>
                  <a:close/>
                  <a:moveTo>
                    <a:pt x="44" y="40"/>
                  </a:moveTo>
                  <a:cubicBezTo>
                    <a:pt x="44" y="40"/>
                    <a:pt x="44" y="40"/>
                    <a:pt x="44" y="40"/>
                  </a:cubicBezTo>
                  <a:cubicBezTo>
                    <a:pt x="45" y="41"/>
                    <a:pt x="47" y="41"/>
                    <a:pt x="48" y="41"/>
                  </a:cubicBezTo>
                  <a:cubicBezTo>
                    <a:pt x="50" y="41"/>
                    <a:pt x="51" y="41"/>
                    <a:pt x="52" y="40"/>
                  </a:cubicBezTo>
                  <a:cubicBezTo>
                    <a:pt x="53" y="39"/>
                    <a:pt x="54" y="37"/>
                    <a:pt x="54" y="36"/>
                  </a:cubicBezTo>
                  <a:cubicBezTo>
                    <a:pt x="54" y="35"/>
                    <a:pt x="53" y="33"/>
                    <a:pt x="52" y="32"/>
                  </a:cubicBezTo>
                  <a:cubicBezTo>
                    <a:pt x="52" y="32"/>
                    <a:pt x="52" y="32"/>
                    <a:pt x="52" y="32"/>
                  </a:cubicBezTo>
                  <a:cubicBezTo>
                    <a:pt x="51" y="31"/>
                    <a:pt x="50" y="31"/>
                    <a:pt x="48" y="31"/>
                  </a:cubicBezTo>
                  <a:cubicBezTo>
                    <a:pt x="47" y="31"/>
                    <a:pt x="45" y="31"/>
                    <a:pt x="44" y="32"/>
                  </a:cubicBezTo>
                  <a:cubicBezTo>
                    <a:pt x="44" y="32"/>
                    <a:pt x="44" y="32"/>
                    <a:pt x="44" y="32"/>
                  </a:cubicBezTo>
                  <a:cubicBezTo>
                    <a:pt x="44" y="33"/>
                    <a:pt x="43" y="35"/>
                    <a:pt x="43" y="36"/>
                  </a:cubicBezTo>
                  <a:cubicBezTo>
                    <a:pt x="43" y="37"/>
                    <a:pt x="44" y="39"/>
                    <a:pt x="44" y="40"/>
                  </a:cubicBezTo>
                  <a:cubicBezTo>
                    <a:pt x="44" y="40"/>
                    <a:pt x="44" y="40"/>
                    <a:pt x="44" y="40"/>
                  </a:cubicBezTo>
                  <a:close/>
                  <a:moveTo>
                    <a:pt x="47" y="35"/>
                  </a:moveTo>
                  <a:cubicBezTo>
                    <a:pt x="47" y="35"/>
                    <a:pt x="47" y="35"/>
                    <a:pt x="47" y="35"/>
                  </a:cubicBezTo>
                  <a:cubicBezTo>
                    <a:pt x="47" y="35"/>
                    <a:pt x="48" y="34"/>
                    <a:pt x="48" y="34"/>
                  </a:cubicBezTo>
                  <a:cubicBezTo>
                    <a:pt x="49" y="34"/>
                    <a:pt x="49" y="35"/>
                    <a:pt x="49" y="35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50" y="35"/>
                    <a:pt x="50" y="36"/>
                    <a:pt x="50" y="36"/>
                  </a:cubicBezTo>
                  <a:cubicBezTo>
                    <a:pt x="50" y="36"/>
                    <a:pt x="50" y="37"/>
                    <a:pt x="49" y="37"/>
                  </a:cubicBezTo>
                  <a:cubicBezTo>
                    <a:pt x="49" y="37"/>
                    <a:pt x="49" y="38"/>
                    <a:pt x="48" y="38"/>
                  </a:cubicBezTo>
                  <a:cubicBezTo>
                    <a:pt x="48" y="38"/>
                    <a:pt x="47" y="37"/>
                    <a:pt x="47" y="37"/>
                  </a:cubicBezTo>
                  <a:cubicBezTo>
                    <a:pt x="47" y="37"/>
                    <a:pt x="47" y="36"/>
                    <a:pt x="47" y="36"/>
                  </a:cubicBezTo>
                  <a:cubicBezTo>
                    <a:pt x="47" y="36"/>
                    <a:pt x="47" y="35"/>
                    <a:pt x="47" y="35"/>
                  </a:cubicBezTo>
                  <a:close/>
                  <a:moveTo>
                    <a:pt x="30" y="68"/>
                  </a:moveTo>
                  <a:cubicBezTo>
                    <a:pt x="30" y="68"/>
                    <a:pt x="30" y="68"/>
                    <a:pt x="30" y="68"/>
                  </a:cubicBezTo>
                  <a:cubicBezTo>
                    <a:pt x="31" y="69"/>
                    <a:pt x="32" y="70"/>
                    <a:pt x="34" y="70"/>
                  </a:cubicBezTo>
                  <a:cubicBezTo>
                    <a:pt x="35" y="70"/>
                    <a:pt x="37" y="69"/>
                    <a:pt x="37" y="68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8" y="67"/>
                    <a:pt x="39" y="66"/>
                    <a:pt x="39" y="64"/>
                  </a:cubicBezTo>
                  <a:cubicBezTo>
                    <a:pt x="39" y="63"/>
                    <a:pt x="38" y="62"/>
                    <a:pt x="38" y="61"/>
                  </a:cubicBezTo>
                  <a:cubicBezTo>
                    <a:pt x="37" y="61"/>
                    <a:pt x="37" y="61"/>
                    <a:pt x="37" y="61"/>
                  </a:cubicBezTo>
                  <a:cubicBezTo>
                    <a:pt x="37" y="60"/>
                    <a:pt x="35" y="59"/>
                    <a:pt x="34" y="59"/>
                  </a:cubicBezTo>
                  <a:cubicBezTo>
                    <a:pt x="32" y="59"/>
                    <a:pt x="31" y="60"/>
                    <a:pt x="30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29" y="62"/>
                    <a:pt x="28" y="63"/>
                    <a:pt x="28" y="64"/>
                  </a:cubicBezTo>
                  <a:cubicBezTo>
                    <a:pt x="28" y="66"/>
                    <a:pt x="29" y="67"/>
                    <a:pt x="30" y="68"/>
                  </a:cubicBezTo>
                  <a:cubicBezTo>
                    <a:pt x="30" y="68"/>
                    <a:pt x="30" y="68"/>
                    <a:pt x="30" y="68"/>
                  </a:cubicBezTo>
                  <a:close/>
                  <a:moveTo>
                    <a:pt x="33" y="63"/>
                  </a:move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3" y="63"/>
                    <a:pt x="34" y="63"/>
                  </a:cubicBezTo>
                  <a:cubicBezTo>
                    <a:pt x="34" y="63"/>
                    <a:pt x="35" y="63"/>
                    <a:pt x="35" y="63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5" y="65"/>
                    <a:pt x="35" y="65"/>
                    <a:pt x="35" y="66"/>
                  </a:cubicBezTo>
                  <a:cubicBezTo>
                    <a:pt x="35" y="66"/>
                    <a:pt x="35" y="66"/>
                    <a:pt x="35" y="66"/>
                  </a:cubicBezTo>
                  <a:cubicBezTo>
                    <a:pt x="35" y="66"/>
                    <a:pt x="34" y="66"/>
                    <a:pt x="34" y="66"/>
                  </a:cubicBezTo>
                  <a:cubicBezTo>
                    <a:pt x="33" y="66"/>
                    <a:pt x="33" y="66"/>
                    <a:pt x="33" y="66"/>
                  </a:cubicBezTo>
                  <a:cubicBezTo>
                    <a:pt x="33" y="66"/>
                    <a:pt x="33" y="66"/>
                    <a:pt x="33" y="66"/>
                  </a:cubicBezTo>
                  <a:cubicBezTo>
                    <a:pt x="32" y="65"/>
                    <a:pt x="32" y="65"/>
                    <a:pt x="32" y="64"/>
                  </a:cubicBezTo>
                  <a:cubicBezTo>
                    <a:pt x="32" y="64"/>
                    <a:pt x="32" y="64"/>
                    <a:pt x="33" y="63"/>
                  </a:cubicBezTo>
                  <a:close/>
                  <a:moveTo>
                    <a:pt x="79" y="0"/>
                  </a:moveTo>
                  <a:cubicBezTo>
                    <a:pt x="79" y="0"/>
                    <a:pt x="79" y="0"/>
                    <a:pt x="79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80"/>
                    <a:pt x="2" y="82"/>
                    <a:pt x="3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80" y="82"/>
                    <a:pt x="82" y="80"/>
                    <a:pt x="82" y="79"/>
                  </a:cubicBezTo>
                  <a:cubicBezTo>
                    <a:pt x="82" y="3"/>
                    <a:pt x="82" y="3"/>
                    <a:pt x="82" y="3"/>
                  </a:cubicBezTo>
                  <a:cubicBezTo>
                    <a:pt x="82" y="1"/>
                    <a:pt x="80" y="0"/>
                    <a:pt x="79" y="0"/>
                  </a:cubicBezTo>
                  <a:close/>
                  <a:moveTo>
                    <a:pt x="76" y="76"/>
                  </a:moveTo>
                  <a:cubicBezTo>
                    <a:pt x="76" y="76"/>
                    <a:pt x="76" y="76"/>
                    <a:pt x="76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76" y="25"/>
                    <a:pt x="76" y="25"/>
                    <a:pt x="76" y="25"/>
                  </a:cubicBezTo>
                  <a:cubicBezTo>
                    <a:pt x="76" y="76"/>
                    <a:pt x="76" y="76"/>
                    <a:pt x="76" y="76"/>
                  </a:cubicBezTo>
                  <a:close/>
                  <a:moveTo>
                    <a:pt x="76" y="21"/>
                  </a:moveTo>
                  <a:cubicBezTo>
                    <a:pt x="76" y="21"/>
                    <a:pt x="76" y="21"/>
                    <a:pt x="7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3"/>
                    <a:pt x="14" y="14"/>
                    <a:pt x="16" y="14"/>
                  </a:cubicBezTo>
                  <a:cubicBezTo>
                    <a:pt x="17" y="14"/>
                    <a:pt x="19" y="13"/>
                    <a:pt x="19" y="11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3"/>
                    <a:pt x="31" y="14"/>
                    <a:pt x="33" y="14"/>
                  </a:cubicBezTo>
                  <a:cubicBezTo>
                    <a:pt x="34" y="14"/>
                    <a:pt x="36" y="13"/>
                    <a:pt x="36" y="11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46" y="6"/>
                    <a:pt x="46" y="6"/>
                    <a:pt x="46" y="6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3"/>
                    <a:pt x="48" y="14"/>
                    <a:pt x="49" y="14"/>
                  </a:cubicBezTo>
                  <a:cubicBezTo>
                    <a:pt x="51" y="14"/>
                    <a:pt x="53" y="13"/>
                    <a:pt x="53" y="11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63" y="6"/>
                    <a:pt x="63" y="6"/>
                    <a:pt x="63" y="6"/>
                  </a:cubicBezTo>
                  <a:cubicBezTo>
                    <a:pt x="63" y="11"/>
                    <a:pt x="63" y="11"/>
                    <a:pt x="63" y="11"/>
                  </a:cubicBezTo>
                  <a:cubicBezTo>
                    <a:pt x="63" y="13"/>
                    <a:pt x="65" y="14"/>
                    <a:pt x="66" y="14"/>
                  </a:cubicBezTo>
                  <a:cubicBezTo>
                    <a:pt x="68" y="14"/>
                    <a:pt x="69" y="13"/>
                    <a:pt x="69" y="11"/>
                  </a:cubicBezTo>
                  <a:cubicBezTo>
                    <a:pt x="69" y="6"/>
                    <a:pt x="69" y="6"/>
                    <a:pt x="69" y="6"/>
                  </a:cubicBezTo>
                  <a:cubicBezTo>
                    <a:pt x="76" y="6"/>
                    <a:pt x="76" y="6"/>
                    <a:pt x="76" y="6"/>
                  </a:cubicBezTo>
                  <a:cubicBezTo>
                    <a:pt x="76" y="21"/>
                    <a:pt x="76" y="21"/>
                    <a:pt x="76" y="21"/>
                  </a:cubicBezTo>
                  <a:close/>
                  <a:moveTo>
                    <a:pt x="44" y="68"/>
                  </a:moveTo>
                  <a:cubicBezTo>
                    <a:pt x="44" y="68"/>
                    <a:pt x="44" y="68"/>
                    <a:pt x="44" y="68"/>
                  </a:cubicBezTo>
                  <a:cubicBezTo>
                    <a:pt x="45" y="69"/>
                    <a:pt x="47" y="70"/>
                    <a:pt x="48" y="70"/>
                  </a:cubicBezTo>
                  <a:cubicBezTo>
                    <a:pt x="50" y="70"/>
                    <a:pt x="51" y="69"/>
                    <a:pt x="52" y="68"/>
                  </a:cubicBezTo>
                  <a:cubicBezTo>
                    <a:pt x="52" y="68"/>
                    <a:pt x="52" y="68"/>
                    <a:pt x="52" y="68"/>
                  </a:cubicBezTo>
                  <a:cubicBezTo>
                    <a:pt x="53" y="67"/>
                    <a:pt x="54" y="66"/>
                    <a:pt x="54" y="64"/>
                  </a:cubicBezTo>
                  <a:cubicBezTo>
                    <a:pt x="54" y="63"/>
                    <a:pt x="53" y="62"/>
                    <a:pt x="52" y="61"/>
                  </a:cubicBezTo>
                  <a:cubicBezTo>
                    <a:pt x="52" y="61"/>
                    <a:pt x="52" y="61"/>
                    <a:pt x="52" y="61"/>
                  </a:cubicBezTo>
                  <a:cubicBezTo>
                    <a:pt x="51" y="60"/>
                    <a:pt x="50" y="59"/>
                    <a:pt x="48" y="59"/>
                  </a:cubicBezTo>
                  <a:cubicBezTo>
                    <a:pt x="47" y="59"/>
                    <a:pt x="45" y="60"/>
                    <a:pt x="44" y="61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44" y="62"/>
                    <a:pt x="43" y="63"/>
                    <a:pt x="43" y="64"/>
                  </a:cubicBezTo>
                  <a:cubicBezTo>
                    <a:pt x="43" y="66"/>
                    <a:pt x="44" y="67"/>
                    <a:pt x="44" y="68"/>
                  </a:cubicBezTo>
                  <a:cubicBezTo>
                    <a:pt x="44" y="68"/>
                    <a:pt x="44" y="68"/>
                    <a:pt x="44" y="68"/>
                  </a:cubicBezTo>
                  <a:close/>
                  <a:moveTo>
                    <a:pt x="47" y="63"/>
                  </a:moveTo>
                  <a:cubicBezTo>
                    <a:pt x="47" y="63"/>
                    <a:pt x="47" y="63"/>
                    <a:pt x="47" y="63"/>
                  </a:cubicBezTo>
                  <a:cubicBezTo>
                    <a:pt x="47" y="63"/>
                    <a:pt x="48" y="63"/>
                    <a:pt x="48" y="63"/>
                  </a:cubicBezTo>
                  <a:cubicBezTo>
                    <a:pt x="49" y="63"/>
                    <a:pt x="49" y="63"/>
                    <a:pt x="49" y="63"/>
                  </a:cubicBezTo>
                  <a:cubicBezTo>
                    <a:pt x="49" y="63"/>
                    <a:pt x="49" y="63"/>
                    <a:pt x="49" y="63"/>
                  </a:cubicBezTo>
                  <a:cubicBezTo>
                    <a:pt x="50" y="64"/>
                    <a:pt x="50" y="64"/>
                    <a:pt x="50" y="64"/>
                  </a:cubicBezTo>
                  <a:cubicBezTo>
                    <a:pt x="50" y="65"/>
                    <a:pt x="50" y="65"/>
                    <a:pt x="49" y="66"/>
                  </a:cubicBezTo>
                  <a:cubicBezTo>
                    <a:pt x="49" y="66"/>
                    <a:pt x="49" y="66"/>
                    <a:pt x="49" y="66"/>
                  </a:cubicBezTo>
                  <a:cubicBezTo>
                    <a:pt x="49" y="66"/>
                    <a:pt x="49" y="66"/>
                    <a:pt x="48" y="66"/>
                  </a:cubicBezTo>
                  <a:cubicBezTo>
                    <a:pt x="48" y="66"/>
                    <a:pt x="47" y="66"/>
                    <a:pt x="47" y="66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47" y="65"/>
                    <a:pt x="47" y="65"/>
                    <a:pt x="47" y="64"/>
                  </a:cubicBezTo>
                  <a:cubicBezTo>
                    <a:pt x="47" y="64"/>
                    <a:pt x="47" y="64"/>
                    <a:pt x="47" y="63"/>
                  </a:cubicBezTo>
                  <a:close/>
                  <a:moveTo>
                    <a:pt x="15" y="54"/>
                  </a:moveTo>
                  <a:cubicBezTo>
                    <a:pt x="15" y="54"/>
                    <a:pt x="15" y="54"/>
                    <a:pt x="15" y="54"/>
                  </a:cubicBezTo>
                  <a:cubicBezTo>
                    <a:pt x="16" y="55"/>
                    <a:pt x="18" y="56"/>
                    <a:pt x="19" y="56"/>
                  </a:cubicBezTo>
                  <a:cubicBezTo>
                    <a:pt x="21" y="56"/>
                    <a:pt x="22" y="55"/>
                    <a:pt x="23" y="54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24" y="53"/>
                    <a:pt x="25" y="52"/>
                    <a:pt x="25" y="50"/>
                  </a:cubicBezTo>
                  <a:cubicBezTo>
                    <a:pt x="25" y="49"/>
                    <a:pt x="24" y="47"/>
                    <a:pt x="23" y="46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22" y="45"/>
                    <a:pt x="21" y="45"/>
                    <a:pt x="19" y="45"/>
                  </a:cubicBezTo>
                  <a:cubicBezTo>
                    <a:pt x="18" y="45"/>
                    <a:pt x="16" y="45"/>
                    <a:pt x="15" y="46"/>
                  </a:cubicBezTo>
                  <a:cubicBezTo>
                    <a:pt x="15" y="47"/>
                    <a:pt x="14" y="49"/>
                    <a:pt x="14" y="50"/>
                  </a:cubicBezTo>
                  <a:cubicBezTo>
                    <a:pt x="14" y="52"/>
                    <a:pt x="15" y="53"/>
                    <a:pt x="15" y="54"/>
                  </a:cubicBezTo>
                  <a:cubicBezTo>
                    <a:pt x="15" y="54"/>
                    <a:pt x="15" y="54"/>
                    <a:pt x="15" y="54"/>
                  </a:cubicBezTo>
                  <a:close/>
                  <a:moveTo>
                    <a:pt x="18" y="49"/>
                  </a:moveTo>
                  <a:cubicBezTo>
                    <a:pt x="18" y="49"/>
                    <a:pt x="18" y="49"/>
                    <a:pt x="18" y="49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18" y="49"/>
                    <a:pt x="19" y="49"/>
                    <a:pt x="19" y="49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21" y="49"/>
                    <a:pt x="21" y="50"/>
                    <a:pt x="21" y="50"/>
                  </a:cubicBezTo>
                  <a:cubicBezTo>
                    <a:pt x="21" y="51"/>
                    <a:pt x="21" y="51"/>
                    <a:pt x="20" y="51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20" y="52"/>
                    <a:pt x="20" y="52"/>
                    <a:pt x="19" y="52"/>
                  </a:cubicBezTo>
                  <a:cubicBezTo>
                    <a:pt x="19" y="52"/>
                    <a:pt x="18" y="52"/>
                    <a:pt x="18" y="51"/>
                  </a:cubicBezTo>
                  <a:cubicBezTo>
                    <a:pt x="18" y="51"/>
                    <a:pt x="18" y="51"/>
                    <a:pt x="18" y="51"/>
                  </a:cubicBezTo>
                  <a:cubicBezTo>
                    <a:pt x="18" y="51"/>
                    <a:pt x="18" y="51"/>
                    <a:pt x="18" y="50"/>
                  </a:cubicBezTo>
                  <a:cubicBezTo>
                    <a:pt x="18" y="50"/>
                    <a:pt x="18" y="49"/>
                    <a:pt x="18" y="49"/>
                  </a:cubicBezTo>
                  <a:close/>
                  <a:moveTo>
                    <a:pt x="15" y="68"/>
                  </a:moveTo>
                  <a:cubicBezTo>
                    <a:pt x="15" y="68"/>
                    <a:pt x="15" y="68"/>
                    <a:pt x="15" y="68"/>
                  </a:cubicBezTo>
                  <a:cubicBezTo>
                    <a:pt x="16" y="69"/>
                    <a:pt x="18" y="70"/>
                    <a:pt x="19" y="70"/>
                  </a:cubicBezTo>
                  <a:cubicBezTo>
                    <a:pt x="21" y="70"/>
                    <a:pt x="22" y="69"/>
                    <a:pt x="23" y="68"/>
                  </a:cubicBezTo>
                  <a:cubicBezTo>
                    <a:pt x="23" y="68"/>
                    <a:pt x="23" y="68"/>
                    <a:pt x="23" y="68"/>
                  </a:cubicBezTo>
                  <a:cubicBezTo>
                    <a:pt x="24" y="67"/>
                    <a:pt x="25" y="66"/>
                    <a:pt x="25" y="64"/>
                  </a:cubicBezTo>
                  <a:cubicBezTo>
                    <a:pt x="25" y="63"/>
                    <a:pt x="24" y="62"/>
                    <a:pt x="23" y="61"/>
                  </a:cubicBezTo>
                  <a:cubicBezTo>
                    <a:pt x="23" y="61"/>
                    <a:pt x="23" y="61"/>
                    <a:pt x="23" y="61"/>
                  </a:cubicBezTo>
                  <a:cubicBezTo>
                    <a:pt x="22" y="60"/>
                    <a:pt x="21" y="59"/>
                    <a:pt x="19" y="59"/>
                  </a:cubicBezTo>
                  <a:cubicBezTo>
                    <a:pt x="18" y="59"/>
                    <a:pt x="16" y="60"/>
                    <a:pt x="15" y="61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5" y="62"/>
                    <a:pt x="14" y="63"/>
                    <a:pt x="14" y="64"/>
                  </a:cubicBezTo>
                  <a:cubicBezTo>
                    <a:pt x="14" y="66"/>
                    <a:pt x="15" y="67"/>
                    <a:pt x="15" y="68"/>
                  </a:cubicBezTo>
                  <a:close/>
                  <a:moveTo>
                    <a:pt x="18" y="63"/>
                  </a:moveTo>
                  <a:cubicBezTo>
                    <a:pt x="18" y="63"/>
                    <a:pt x="18" y="63"/>
                    <a:pt x="18" y="63"/>
                  </a:cubicBezTo>
                  <a:cubicBezTo>
                    <a:pt x="18" y="63"/>
                    <a:pt x="19" y="63"/>
                    <a:pt x="19" y="63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1" y="64"/>
                    <a:pt x="21" y="64"/>
                    <a:pt x="21" y="64"/>
                  </a:cubicBezTo>
                  <a:cubicBezTo>
                    <a:pt x="21" y="65"/>
                    <a:pt x="21" y="65"/>
                    <a:pt x="20" y="66"/>
                  </a:cubicBezTo>
                  <a:cubicBezTo>
                    <a:pt x="20" y="66"/>
                    <a:pt x="20" y="66"/>
                    <a:pt x="20" y="66"/>
                  </a:cubicBezTo>
                  <a:cubicBezTo>
                    <a:pt x="20" y="66"/>
                    <a:pt x="20" y="66"/>
                    <a:pt x="19" y="66"/>
                  </a:cubicBezTo>
                  <a:cubicBezTo>
                    <a:pt x="19" y="66"/>
                    <a:pt x="18" y="66"/>
                    <a:pt x="18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18" y="65"/>
                    <a:pt x="18" y="65"/>
                    <a:pt x="18" y="64"/>
                  </a:cubicBezTo>
                  <a:cubicBezTo>
                    <a:pt x="18" y="64"/>
                    <a:pt x="18" y="64"/>
                    <a:pt x="18" y="63"/>
                  </a:cubicBezTo>
                  <a:close/>
                  <a:moveTo>
                    <a:pt x="44" y="54"/>
                  </a:moveTo>
                  <a:cubicBezTo>
                    <a:pt x="44" y="54"/>
                    <a:pt x="44" y="54"/>
                    <a:pt x="44" y="54"/>
                  </a:cubicBezTo>
                  <a:cubicBezTo>
                    <a:pt x="45" y="55"/>
                    <a:pt x="47" y="56"/>
                    <a:pt x="48" y="56"/>
                  </a:cubicBezTo>
                  <a:cubicBezTo>
                    <a:pt x="50" y="56"/>
                    <a:pt x="51" y="55"/>
                    <a:pt x="52" y="54"/>
                  </a:cubicBezTo>
                  <a:cubicBezTo>
                    <a:pt x="52" y="54"/>
                    <a:pt x="52" y="54"/>
                    <a:pt x="52" y="54"/>
                  </a:cubicBezTo>
                  <a:cubicBezTo>
                    <a:pt x="53" y="53"/>
                    <a:pt x="54" y="52"/>
                    <a:pt x="54" y="50"/>
                  </a:cubicBezTo>
                  <a:cubicBezTo>
                    <a:pt x="54" y="49"/>
                    <a:pt x="53" y="47"/>
                    <a:pt x="52" y="46"/>
                  </a:cubicBezTo>
                  <a:cubicBezTo>
                    <a:pt x="52" y="46"/>
                    <a:pt x="52" y="46"/>
                    <a:pt x="52" y="46"/>
                  </a:cubicBezTo>
                  <a:cubicBezTo>
                    <a:pt x="51" y="45"/>
                    <a:pt x="50" y="45"/>
                    <a:pt x="48" y="45"/>
                  </a:cubicBezTo>
                  <a:cubicBezTo>
                    <a:pt x="47" y="45"/>
                    <a:pt x="45" y="45"/>
                    <a:pt x="44" y="46"/>
                  </a:cubicBezTo>
                  <a:cubicBezTo>
                    <a:pt x="44" y="46"/>
                    <a:pt x="44" y="46"/>
                    <a:pt x="44" y="46"/>
                  </a:cubicBezTo>
                  <a:cubicBezTo>
                    <a:pt x="44" y="47"/>
                    <a:pt x="43" y="49"/>
                    <a:pt x="43" y="50"/>
                  </a:cubicBezTo>
                  <a:cubicBezTo>
                    <a:pt x="43" y="52"/>
                    <a:pt x="44" y="53"/>
                    <a:pt x="44" y="54"/>
                  </a:cubicBezTo>
                  <a:cubicBezTo>
                    <a:pt x="44" y="54"/>
                    <a:pt x="44" y="54"/>
                    <a:pt x="44" y="54"/>
                  </a:cubicBezTo>
                  <a:close/>
                  <a:moveTo>
                    <a:pt x="47" y="49"/>
                  </a:moveTo>
                  <a:cubicBezTo>
                    <a:pt x="47" y="49"/>
                    <a:pt x="47" y="49"/>
                    <a:pt x="47" y="49"/>
                  </a:cubicBezTo>
                  <a:cubicBezTo>
                    <a:pt x="47" y="49"/>
                    <a:pt x="47" y="49"/>
                    <a:pt x="47" y="49"/>
                  </a:cubicBezTo>
                  <a:cubicBezTo>
                    <a:pt x="47" y="49"/>
                    <a:pt x="48" y="49"/>
                    <a:pt x="48" y="49"/>
                  </a:cubicBezTo>
                  <a:cubicBezTo>
                    <a:pt x="49" y="49"/>
                    <a:pt x="49" y="49"/>
                    <a:pt x="49" y="49"/>
                  </a:cubicBezTo>
                  <a:cubicBezTo>
                    <a:pt x="49" y="49"/>
                    <a:pt x="49" y="49"/>
                    <a:pt x="49" y="49"/>
                  </a:cubicBezTo>
                  <a:cubicBezTo>
                    <a:pt x="50" y="49"/>
                    <a:pt x="50" y="50"/>
                    <a:pt x="50" y="50"/>
                  </a:cubicBezTo>
                  <a:cubicBezTo>
                    <a:pt x="50" y="51"/>
                    <a:pt x="50" y="51"/>
                    <a:pt x="49" y="51"/>
                  </a:cubicBezTo>
                  <a:cubicBezTo>
                    <a:pt x="49" y="51"/>
                    <a:pt x="49" y="51"/>
                    <a:pt x="49" y="51"/>
                  </a:cubicBezTo>
                  <a:cubicBezTo>
                    <a:pt x="49" y="52"/>
                    <a:pt x="49" y="52"/>
                    <a:pt x="48" y="52"/>
                  </a:cubicBezTo>
                  <a:cubicBezTo>
                    <a:pt x="48" y="52"/>
                    <a:pt x="47" y="52"/>
                    <a:pt x="47" y="51"/>
                  </a:cubicBezTo>
                  <a:cubicBezTo>
                    <a:pt x="47" y="51"/>
                    <a:pt x="47" y="51"/>
                    <a:pt x="47" y="51"/>
                  </a:cubicBezTo>
                  <a:cubicBezTo>
                    <a:pt x="47" y="51"/>
                    <a:pt x="47" y="51"/>
                    <a:pt x="47" y="50"/>
                  </a:cubicBezTo>
                  <a:cubicBezTo>
                    <a:pt x="47" y="50"/>
                    <a:pt x="47" y="49"/>
                    <a:pt x="47" y="49"/>
                  </a:cubicBezTo>
                  <a:close/>
                  <a:moveTo>
                    <a:pt x="59" y="54"/>
                  </a:moveTo>
                  <a:cubicBezTo>
                    <a:pt x="59" y="54"/>
                    <a:pt x="59" y="54"/>
                    <a:pt x="59" y="54"/>
                  </a:cubicBezTo>
                  <a:cubicBezTo>
                    <a:pt x="60" y="55"/>
                    <a:pt x="61" y="56"/>
                    <a:pt x="63" y="56"/>
                  </a:cubicBezTo>
                  <a:cubicBezTo>
                    <a:pt x="64" y="56"/>
                    <a:pt x="66" y="55"/>
                    <a:pt x="67" y="54"/>
                  </a:cubicBezTo>
                  <a:cubicBezTo>
                    <a:pt x="67" y="54"/>
                    <a:pt x="67" y="54"/>
                    <a:pt x="67" y="54"/>
                  </a:cubicBezTo>
                  <a:cubicBezTo>
                    <a:pt x="68" y="53"/>
                    <a:pt x="68" y="52"/>
                    <a:pt x="68" y="50"/>
                  </a:cubicBezTo>
                  <a:cubicBezTo>
                    <a:pt x="68" y="49"/>
                    <a:pt x="68" y="47"/>
                    <a:pt x="67" y="46"/>
                  </a:cubicBezTo>
                  <a:cubicBezTo>
                    <a:pt x="66" y="45"/>
                    <a:pt x="64" y="45"/>
                    <a:pt x="63" y="45"/>
                  </a:cubicBezTo>
                  <a:cubicBezTo>
                    <a:pt x="61" y="45"/>
                    <a:pt x="60" y="45"/>
                    <a:pt x="59" y="46"/>
                  </a:cubicBezTo>
                  <a:cubicBezTo>
                    <a:pt x="58" y="47"/>
                    <a:pt x="57" y="49"/>
                    <a:pt x="57" y="50"/>
                  </a:cubicBezTo>
                  <a:cubicBezTo>
                    <a:pt x="57" y="52"/>
                    <a:pt x="58" y="53"/>
                    <a:pt x="59" y="54"/>
                  </a:cubicBezTo>
                  <a:cubicBezTo>
                    <a:pt x="59" y="54"/>
                    <a:pt x="59" y="54"/>
                    <a:pt x="59" y="54"/>
                  </a:cubicBezTo>
                  <a:close/>
                  <a:moveTo>
                    <a:pt x="62" y="49"/>
                  </a:moveTo>
                  <a:cubicBezTo>
                    <a:pt x="62" y="49"/>
                    <a:pt x="62" y="49"/>
                    <a:pt x="62" y="49"/>
                  </a:cubicBezTo>
                  <a:cubicBezTo>
                    <a:pt x="62" y="49"/>
                    <a:pt x="62" y="49"/>
                    <a:pt x="62" y="49"/>
                  </a:cubicBezTo>
                  <a:cubicBezTo>
                    <a:pt x="62" y="49"/>
                    <a:pt x="62" y="49"/>
                    <a:pt x="63" y="49"/>
                  </a:cubicBezTo>
                  <a:cubicBezTo>
                    <a:pt x="63" y="49"/>
                    <a:pt x="64" y="49"/>
                    <a:pt x="64" y="49"/>
                  </a:cubicBezTo>
                  <a:cubicBezTo>
                    <a:pt x="64" y="49"/>
                    <a:pt x="64" y="49"/>
                    <a:pt x="64" y="49"/>
                  </a:cubicBezTo>
                  <a:cubicBezTo>
                    <a:pt x="64" y="49"/>
                    <a:pt x="64" y="50"/>
                    <a:pt x="64" y="50"/>
                  </a:cubicBezTo>
                  <a:cubicBezTo>
                    <a:pt x="64" y="51"/>
                    <a:pt x="64" y="51"/>
                    <a:pt x="64" y="51"/>
                  </a:cubicBezTo>
                  <a:cubicBezTo>
                    <a:pt x="64" y="51"/>
                    <a:pt x="64" y="51"/>
                    <a:pt x="64" y="51"/>
                  </a:cubicBezTo>
                  <a:cubicBezTo>
                    <a:pt x="64" y="52"/>
                    <a:pt x="63" y="52"/>
                    <a:pt x="63" y="52"/>
                  </a:cubicBezTo>
                  <a:cubicBezTo>
                    <a:pt x="62" y="52"/>
                    <a:pt x="62" y="52"/>
                    <a:pt x="62" y="51"/>
                  </a:cubicBezTo>
                  <a:cubicBezTo>
                    <a:pt x="62" y="51"/>
                    <a:pt x="62" y="51"/>
                    <a:pt x="62" y="51"/>
                  </a:cubicBezTo>
                  <a:cubicBezTo>
                    <a:pt x="61" y="51"/>
                    <a:pt x="61" y="51"/>
                    <a:pt x="61" y="50"/>
                  </a:cubicBezTo>
                  <a:cubicBezTo>
                    <a:pt x="61" y="50"/>
                    <a:pt x="61" y="49"/>
                    <a:pt x="62" y="49"/>
                  </a:cubicBezTo>
                  <a:close/>
                </a:path>
              </a:pathLst>
            </a:custGeom>
            <a:solidFill>
              <a:srgbClr val="FBE22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5" name="Google Shape;1395;p62"/>
            <p:cNvSpPr/>
            <p:nvPr/>
          </p:nvSpPr>
          <p:spPr>
            <a:xfrm>
              <a:off x="1962933" y="3896092"/>
              <a:ext cx="3783774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8135"/>
                </a:buClr>
                <a:buSzPts val="2000"/>
                <a:buFont typeface="Arial"/>
                <a:buNone/>
              </a:pPr>
              <a:r>
                <a:rPr lang="zh-TW" sz="2000" b="1" i="0" u="none" strike="noStrike" cap="none" dirty="0">
                  <a:solidFill>
                    <a:srgbClr val="548135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學校傳真</a:t>
              </a:r>
              <a:r>
                <a:rPr lang="zh-TW" altLang="en-US" sz="2000" b="1" i="0" u="none" strike="noStrike" cap="none" dirty="0">
                  <a:solidFill>
                    <a:srgbClr val="548135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：</a:t>
              </a:r>
              <a:r>
                <a:rPr lang="zh-TW" sz="2000" b="1" i="0" u="none" strike="noStrike" cap="none" dirty="0">
                  <a:solidFill>
                    <a:srgbClr val="548135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04-26228699</a:t>
              </a:r>
              <a:endParaRPr sz="2000" b="1" i="0" u="none" strike="noStrike" cap="none" dirty="0">
                <a:solidFill>
                  <a:srgbClr val="548135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397" name="Google Shape;1397;p62"/>
            <p:cNvSpPr/>
            <p:nvPr/>
          </p:nvSpPr>
          <p:spPr>
            <a:xfrm>
              <a:off x="1962933" y="4525118"/>
              <a:ext cx="4795469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9000"/>
                </a:buClr>
                <a:buSzPts val="2000"/>
                <a:buFont typeface="Arial"/>
                <a:buNone/>
              </a:pPr>
              <a:r>
                <a:rPr lang="zh-TW" sz="2000" b="1" i="0" u="none" strike="noStrike" cap="none" dirty="0">
                  <a:solidFill>
                    <a:srgbClr val="BF9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學校地址</a:t>
              </a:r>
              <a:r>
                <a:rPr lang="zh-TW" altLang="en-US" sz="2000" b="1" i="0" u="none" strike="noStrike" cap="none" dirty="0">
                  <a:solidFill>
                    <a:srgbClr val="BF9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：</a:t>
              </a:r>
              <a:r>
                <a:rPr lang="zh-TW" sz="2000" b="1" i="0" u="none" strike="noStrike" cap="none" dirty="0">
                  <a:solidFill>
                    <a:srgbClr val="BF9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436 臺中市清水區光華路125號</a:t>
              </a:r>
              <a:endParaRPr sz="2000" b="1" i="0" u="none" strike="noStrike" cap="none" dirty="0">
                <a:solidFill>
                  <a:srgbClr val="BF900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22" name="Google Shape;1394;p62"/>
          <p:cNvSpPr/>
          <p:nvPr/>
        </p:nvSpPr>
        <p:spPr>
          <a:xfrm>
            <a:off x="1102500" y="946045"/>
            <a:ext cx="3783774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lang="zh-TW" altLang="en-US" sz="2800" b="1" i="0" u="none" strike="noStrike" cap="none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輔導主任：陳宗威</a:t>
            </a:r>
            <a:endParaRPr sz="2800" b="1" i="0" u="none" strike="noStrike" cap="none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1111547" y="2195809"/>
            <a:ext cx="4635160" cy="307777"/>
            <a:chOff x="1102500" y="3431482"/>
            <a:chExt cx="4635160" cy="307777"/>
          </a:xfrm>
        </p:grpSpPr>
        <p:sp>
          <p:nvSpPr>
            <p:cNvPr id="1396" name="Google Shape;1396;p62"/>
            <p:cNvSpPr/>
            <p:nvPr/>
          </p:nvSpPr>
          <p:spPr>
            <a:xfrm>
              <a:off x="1953886" y="3431482"/>
              <a:ext cx="3783774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B4544"/>
                </a:buClr>
                <a:buSzPts val="2000"/>
                <a:buFont typeface="Arial"/>
                <a:buNone/>
              </a:pPr>
              <a:r>
                <a:rPr lang="zh-TW" altLang="en-US" sz="2000" b="1" i="0" u="none" strike="noStrike" cap="none" dirty="0">
                  <a:solidFill>
                    <a:srgbClr val="EB4544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聯絡電話：</a:t>
              </a:r>
              <a:r>
                <a:rPr lang="en-US" altLang="zh-TW" sz="2000" b="1" i="0" u="none" strike="noStrike" cap="none" dirty="0">
                  <a:solidFill>
                    <a:srgbClr val="EB4544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0931733817</a:t>
              </a:r>
              <a:endParaRPr sz="2000" b="1" i="0" u="none" strike="noStrike" cap="none" dirty="0">
                <a:solidFill>
                  <a:srgbClr val="EB4544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23" name="Google Shape;1393;p62"/>
            <p:cNvSpPr/>
            <p:nvPr/>
          </p:nvSpPr>
          <p:spPr>
            <a:xfrm>
              <a:off x="1102500" y="3431482"/>
              <a:ext cx="340159" cy="257735"/>
            </a:xfrm>
            <a:custGeom>
              <a:avLst/>
              <a:gdLst/>
              <a:ahLst/>
              <a:cxnLst/>
              <a:rect l="l" t="t" r="r" b="b"/>
              <a:pathLst>
                <a:path w="72" h="84" extrusionOk="0">
                  <a:moveTo>
                    <a:pt x="18" y="46"/>
                  </a:moveTo>
                  <a:cubicBezTo>
                    <a:pt x="16" y="46"/>
                    <a:pt x="14" y="48"/>
                    <a:pt x="14" y="49"/>
                  </a:cubicBezTo>
                  <a:cubicBezTo>
                    <a:pt x="14" y="51"/>
                    <a:pt x="16" y="53"/>
                    <a:pt x="18" y="53"/>
                  </a:cubicBezTo>
                  <a:cubicBezTo>
                    <a:pt x="19" y="53"/>
                    <a:pt x="21" y="51"/>
                    <a:pt x="21" y="49"/>
                  </a:cubicBezTo>
                  <a:cubicBezTo>
                    <a:pt x="21" y="48"/>
                    <a:pt x="19" y="46"/>
                    <a:pt x="18" y="46"/>
                  </a:cubicBezTo>
                  <a:close/>
                  <a:moveTo>
                    <a:pt x="18" y="60"/>
                  </a:moveTo>
                  <a:cubicBezTo>
                    <a:pt x="18" y="60"/>
                    <a:pt x="18" y="60"/>
                    <a:pt x="18" y="60"/>
                  </a:cubicBezTo>
                  <a:cubicBezTo>
                    <a:pt x="16" y="60"/>
                    <a:pt x="14" y="61"/>
                    <a:pt x="14" y="63"/>
                  </a:cubicBezTo>
                  <a:cubicBezTo>
                    <a:pt x="14" y="65"/>
                    <a:pt x="16" y="66"/>
                    <a:pt x="18" y="66"/>
                  </a:cubicBezTo>
                  <a:cubicBezTo>
                    <a:pt x="19" y="66"/>
                    <a:pt x="21" y="65"/>
                    <a:pt x="21" y="63"/>
                  </a:cubicBezTo>
                  <a:cubicBezTo>
                    <a:pt x="21" y="61"/>
                    <a:pt x="19" y="60"/>
                    <a:pt x="18" y="60"/>
                  </a:cubicBezTo>
                  <a:close/>
                  <a:moveTo>
                    <a:pt x="18" y="33"/>
                  </a:moveTo>
                  <a:cubicBezTo>
                    <a:pt x="18" y="33"/>
                    <a:pt x="18" y="33"/>
                    <a:pt x="18" y="33"/>
                  </a:cubicBezTo>
                  <a:cubicBezTo>
                    <a:pt x="16" y="33"/>
                    <a:pt x="14" y="34"/>
                    <a:pt x="14" y="36"/>
                  </a:cubicBezTo>
                  <a:cubicBezTo>
                    <a:pt x="14" y="38"/>
                    <a:pt x="16" y="39"/>
                    <a:pt x="18" y="39"/>
                  </a:cubicBezTo>
                  <a:cubicBezTo>
                    <a:pt x="19" y="39"/>
                    <a:pt x="21" y="38"/>
                    <a:pt x="21" y="36"/>
                  </a:cubicBezTo>
                  <a:cubicBezTo>
                    <a:pt x="21" y="34"/>
                    <a:pt x="19" y="33"/>
                    <a:pt x="18" y="33"/>
                  </a:cubicBezTo>
                  <a:close/>
                  <a:moveTo>
                    <a:pt x="69" y="13"/>
                  </a:moveTo>
                  <a:cubicBezTo>
                    <a:pt x="69" y="13"/>
                    <a:pt x="69" y="13"/>
                    <a:pt x="69" y="13"/>
                  </a:cubicBezTo>
                  <a:cubicBezTo>
                    <a:pt x="60" y="13"/>
                    <a:pt x="60" y="13"/>
                    <a:pt x="60" y="13"/>
                  </a:cubicBezTo>
                  <a:cubicBezTo>
                    <a:pt x="60" y="11"/>
                    <a:pt x="60" y="11"/>
                    <a:pt x="60" y="11"/>
                  </a:cubicBezTo>
                  <a:cubicBezTo>
                    <a:pt x="60" y="10"/>
                    <a:pt x="59" y="10"/>
                    <a:pt x="58" y="10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7" y="7"/>
                    <a:pt x="46" y="5"/>
                    <a:pt x="45" y="4"/>
                  </a:cubicBezTo>
                  <a:cubicBezTo>
                    <a:pt x="43" y="1"/>
                    <a:pt x="39" y="0"/>
                    <a:pt x="36" y="0"/>
                  </a:cubicBezTo>
                  <a:cubicBezTo>
                    <a:pt x="33" y="0"/>
                    <a:pt x="30" y="1"/>
                    <a:pt x="27" y="4"/>
                  </a:cubicBezTo>
                  <a:cubicBezTo>
                    <a:pt x="26" y="5"/>
                    <a:pt x="25" y="7"/>
                    <a:pt x="2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3" y="10"/>
                    <a:pt x="12" y="10"/>
                    <a:pt x="12" y="11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2" y="13"/>
                    <a:pt x="0" y="15"/>
                    <a:pt x="0" y="16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2"/>
                    <a:pt x="2" y="84"/>
                    <a:pt x="3" y="84"/>
                  </a:cubicBezTo>
                  <a:cubicBezTo>
                    <a:pt x="69" y="84"/>
                    <a:pt x="69" y="84"/>
                    <a:pt x="69" y="84"/>
                  </a:cubicBezTo>
                  <a:cubicBezTo>
                    <a:pt x="70" y="84"/>
                    <a:pt x="72" y="82"/>
                    <a:pt x="72" y="81"/>
                  </a:cubicBezTo>
                  <a:cubicBezTo>
                    <a:pt x="72" y="16"/>
                    <a:pt x="72" y="16"/>
                    <a:pt x="72" y="16"/>
                  </a:cubicBezTo>
                  <a:cubicBezTo>
                    <a:pt x="72" y="15"/>
                    <a:pt x="70" y="13"/>
                    <a:pt x="69" y="13"/>
                  </a:cubicBezTo>
                  <a:close/>
                  <a:moveTo>
                    <a:pt x="30" y="6"/>
                  </a:moveTo>
                  <a:cubicBezTo>
                    <a:pt x="30" y="6"/>
                    <a:pt x="30" y="6"/>
                    <a:pt x="30" y="6"/>
                  </a:cubicBezTo>
                  <a:cubicBezTo>
                    <a:pt x="31" y="5"/>
                    <a:pt x="34" y="4"/>
                    <a:pt x="36" y="4"/>
                  </a:cubicBezTo>
                  <a:cubicBezTo>
                    <a:pt x="38" y="4"/>
                    <a:pt x="41" y="5"/>
                    <a:pt x="42" y="6"/>
                  </a:cubicBezTo>
                  <a:cubicBezTo>
                    <a:pt x="43" y="7"/>
                    <a:pt x="44" y="8"/>
                    <a:pt x="44" y="10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8" y="8"/>
                    <a:pt x="29" y="7"/>
                    <a:pt x="30" y="6"/>
                  </a:cubicBezTo>
                  <a:close/>
                  <a:moveTo>
                    <a:pt x="16" y="13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56" y="13"/>
                    <a:pt x="56" y="13"/>
                    <a:pt x="56" y="13"/>
                  </a:cubicBezTo>
                  <a:cubicBezTo>
                    <a:pt x="56" y="19"/>
                    <a:pt x="56" y="19"/>
                    <a:pt x="5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3"/>
                    <a:pt x="16" y="13"/>
                    <a:pt x="16" y="13"/>
                  </a:cubicBezTo>
                  <a:close/>
                  <a:moveTo>
                    <a:pt x="66" y="78"/>
                  </a:moveTo>
                  <a:cubicBezTo>
                    <a:pt x="66" y="78"/>
                    <a:pt x="66" y="78"/>
                    <a:pt x="66" y="78"/>
                  </a:cubicBezTo>
                  <a:cubicBezTo>
                    <a:pt x="7" y="78"/>
                    <a:pt x="7" y="78"/>
                    <a:pt x="7" y="78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2" y="22"/>
                    <a:pt x="13" y="23"/>
                    <a:pt x="14" y="23"/>
                  </a:cubicBezTo>
                  <a:cubicBezTo>
                    <a:pt x="58" y="23"/>
                    <a:pt x="58" y="23"/>
                    <a:pt x="58" y="23"/>
                  </a:cubicBezTo>
                  <a:cubicBezTo>
                    <a:pt x="59" y="23"/>
                    <a:pt x="60" y="22"/>
                    <a:pt x="60" y="21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66" y="78"/>
                    <a:pt x="66" y="78"/>
                    <a:pt x="66" y="78"/>
                  </a:cubicBezTo>
                  <a:close/>
                  <a:moveTo>
                    <a:pt x="54" y="34"/>
                  </a:moveTo>
                  <a:cubicBezTo>
                    <a:pt x="54" y="34"/>
                    <a:pt x="54" y="34"/>
                    <a:pt x="54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6" y="34"/>
                    <a:pt x="25" y="35"/>
                    <a:pt x="25" y="36"/>
                  </a:cubicBezTo>
                  <a:cubicBezTo>
                    <a:pt x="25" y="37"/>
                    <a:pt x="26" y="38"/>
                    <a:pt x="27" y="38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5" y="38"/>
                    <a:pt x="56" y="37"/>
                    <a:pt x="56" y="36"/>
                  </a:cubicBezTo>
                  <a:cubicBezTo>
                    <a:pt x="56" y="35"/>
                    <a:pt x="55" y="34"/>
                    <a:pt x="54" y="34"/>
                  </a:cubicBezTo>
                  <a:close/>
                  <a:moveTo>
                    <a:pt x="54" y="61"/>
                  </a:moveTo>
                  <a:cubicBezTo>
                    <a:pt x="54" y="61"/>
                    <a:pt x="54" y="61"/>
                    <a:pt x="54" y="61"/>
                  </a:cubicBezTo>
                  <a:cubicBezTo>
                    <a:pt x="27" y="61"/>
                    <a:pt x="27" y="61"/>
                    <a:pt x="27" y="61"/>
                  </a:cubicBezTo>
                  <a:cubicBezTo>
                    <a:pt x="26" y="61"/>
                    <a:pt x="25" y="62"/>
                    <a:pt x="25" y="63"/>
                  </a:cubicBezTo>
                  <a:cubicBezTo>
                    <a:pt x="25" y="64"/>
                    <a:pt x="26" y="65"/>
                    <a:pt x="27" y="65"/>
                  </a:cubicBezTo>
                  <a:cubicBezTo>
                    <a:pt x="54" y="65"/>
                    <a:pt x="54" y="65"/>
                    <a:pt x="54" y="65"/>
                  </a:cubicBezTo>
                  <a:cubicBezTo>
                    <a:pt x="55" y="65"/>
                    <a:pt x="56" y="64"/>
                    <a:pt x="56" y="63"/>
                  </a:cubicBezTo>
                  <a:cubicBezTo>
                    <a:pt x="56" y="62"/>
                    <a:pt x="55" y="61"/>
                    <a:pt x="54" y="61"/>
                  </a:cubicBezTo>
                  <a:close/>
                  <a:moveTo>
                    <a:pt x="54" y="48"/>
                  </a:moveTo>
                  <a:cubicBezTo>
                    <a:pt x="54" y="48"/>
                    <a:pt x="54" y="48"/>
                    <a:pt x="54" y="48"/>
                  </a:cubicBezTo>
                  <a:cubicBezTo>
                    <a:pt x="27" y="48"/>
                    <a:pt x="27" y="48"/>
                    <a:pt x="27" y="48"/>
                  </a:cubicBezTo>
                  <a:cubicBezTo>
                    <a:pt x="26" y="48"/>
                    <a:pt x="25" y="48"/>
                    <a:pt x="25" y="49"/>
                  </a:cubicBezTo>
                  <a:cubicBezTo>
                    <a:pt x="25" y="51"/>
                    <a:pt x="26" y="51"/>
                    <a:pt x="27" y="51"/>
                  </a:cubicBezTo>
                  <a:cubicBezTo>
                    <a:pt x="54" y="51"/>
                    <a:pt x="54" y="51"/>
                    <a:pt x="54" y="51"/>
                  </a:cubicBezTo>
                  <a:cubicBezTo>
                    <a:pt x="55" y="51"/>
                    <a:pt x="56" y="51"/>
                    <a:pt x="56" y="49"/>
                  </a:cubicBezTo>
                  <a:cubicBezTo>
                    <a:pt x="56" y="48"/>
                    <a:pt x="55" y="48"/>
                    <a:pt x="54" y="48"/>
                  </a:cubicBezTo>
                  <a:close/>
                </a:path>
              </a:pathLst>
            </a:custGeom>
            <a:solidFill>
              <a:srgbClr val="EA551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" name="Google Shape;1400;p62"/>
          <p:cNvSpPr txBox="1"/>
          <p:nvPr/>
        </p:nvSpPr>
        <p:spPr>
          <a:xfrm>
            <a:off x="6636190" y="1986831"/>
            <a:ext cx="227242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icrosoft JhengHei"/>
              <a:buNone/>
            </a:pPr>
            <a:r>
              <a:rPr lang="zh-TW" altLang="en-US" sz="28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宗威</a:t>
            </a:r>
            <a:r>
              <a:rPr lang="zh-TW" sz="28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的 LINE </a:t>
            </a:r>
            <a:endParaRPr sz="2800" b="1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4124F40-B406-443F-AF9E-ACC70592C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4324" y="103188"/>
            <a:ext cx="2003802" cy="2003802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Google Shape;1419;p64"/>
          <p:cNvSpPr/>
          <p:nvPr/>
        </p:nvSpPr>
        <p:spPr>
          <a:xfrm>
            <a:off x="4905375" y="-809625"/>
            <a:ext cx="1892300" cy="1895475"/>
          </a:xfrm>
          <a:prstGeom prst="ellipse">
            <a:avLst/>
          </a:prstGeom>
          <a:solidFill>
            <a:srgbClr val="BAE36B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0" name="Google Shape;1420;p64"/>
          <p:cNvSpPr/>
          <p:nvPr/>
        </p:nvSpPr>
        <p:spPr>
          <a:xfrm>
            <a:off x="6581775" y="46038"/>
            <a:ext cx="184150" cy="184150"/>
          </a:xfrm>
          <a:prstGeom prst="ellipse">
            <a:avLst/>
          </a:prstGeom>
          <a:solidFill>
            <a:srgbClr val="6EAB1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1" name="Google Shape;1421;p64"/>
          <p:cNvSpPr/>
          <p:nvPr/>
        </p:nvSpPr>
        <p:spPr>
          <a:xfrm>
            <a:off x="4400550" y="679450"/>
            <a:ext cx="1276350" cy="1281113"/>
          </a:xfrm>
          <a:prstGeom prst="ellipse">
            <a:avLst/>
          </a:prstGeom>
          <a:solidFill>
            <a:srgbClr val="B9DBD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2" name="Google Shape;1422;p64"/>
          <p:cNvSpPr/>
          <p:nvPr/>
        </p:nvSpPr>
        <p:spPr>
          <a:xfrm>
            <a:off x="5816600" y="714375"/>
            <a:ext cx="781050" cy="781050"/>
          </a:xfrm>
          <a:prstGeom prst="ellipse">
            <a:avLst/>
          </a:prstGeom>
          <a:solidFill>
            <a:srgbClr val="ED9B38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3" name="Google Shape;1423;p64"/>
          <p:cNvSpPr/>
          <p:nvPr/>
        </p:nvSpPr>
        <p:spPr>
          <a:xfrm>
            <a:off x="6819900" y="157163"/>
            <a:ext cx="381000" cy="377825"/>
          </a:xfrm>
          <a:prstGeom prst="ellipse">
            <a:avLst/>
          </a:prstGeom>
          <a:solidFill>
            <a:srgbClr val="F5EA9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4" name="Google Shape;1424;p64"/>
          <p:cNvSpPr/>
          <p:nvPr/>
        </p:nvSpPr>
        <p:spPr>
          <a:xfrm>
            <a:off x="7337425" y="-987425"/>
            <a:ext cx="2003425" cy="2006600"/>
          </a:xfrm>
          <a:prstGeom prst="ellipse">
            <a:avLst/>
          </a:prstGeom>
          <a:solidFill>
            <a:srgbClr val="F4D50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5" name="Google Shape;1425;p64"/>
          <p:cNvSpPr/>
          <p:nvPr/>
        </p:nvSpPr>
        <p:spPr>
          <a:xfrm>
            <a:off x="6540500" y="641350"/>
            <a:ext cx="1790700" cy="1795463"/>
          </a:xfrm>
          <a:prstGeom prst="ellipse">
            <a:avLst/>
          </a:prstGeom>
          <a:solidFill>
            <a:srgbClr val="D8AEAF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6" name="Google Shape;1426;p64"/>
          <p:cNvSpPr/>
          <p:nvPr/>
        </p:nvSpPr>
        <p:spPr>
          <a:xfrm>
            <a:off x="8001000" y="1798638"/>
            <a:ext cx="714375" cy="714375"/>
          </a:xfrm>
          <a:prstGeom prst="ellipse">
            <a:avLst/>
          </a:prstGeom>
          <a:solidFill>
            <a:srgbClr val="99CED2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7" name="Google Shape;1427;p64"/>
          <p:cNvSpPr/>
          <p:nvPr/>
        </p:nvSpPr>
        <p:spPr>
          <a:xfrm>
            <a:off x="8391525" y="1076325"/>
            <a:ext cx="365125" cy="365125"/>
          </a:xfrm>
          <a:prstGeom prst="ellipse">
            <a:avLst/>
          </a:prstGeom>
          <a:solidFill>
            <a:srgbClr val="CB99CC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8" name="Google Shape;1428;p64"/>
          <p:cNvSpPr/>
          <p:nvPr/>
        </p:nvSpPr>
        <p:spPr>
          <a:xfrm>
            <a:off x="7204075" y="2389188"/>
            <a:ext cx="635000" cy="636587"/>
          </a:xfrm>
          <a:prstGeom prst="ellipse">
            <a:avLst/>
          </a:prstGeom>
          <a:solidFill>
            <a:srgbClr val="E78A47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9" name="Google Shape;1429;p64"/>
          <p:cNvSpPr/>
          <p:nvPr/>
        </p:nvSpPr>
        <p:spPr>
          <a:xfrm>
            <a:off x="6426200" y="2813050"/>
            <a:ext cx="1016000" cy="1017588"/>
          </a:xfrm>
          <a:prstGeom prst="ellipse">
            <a:avLst/>
          </a:prstGeom>
          <a:solidFill>
            <a:srgbClr val="A5C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0" name="Google Shape;1430;p64"/>
          <p:cNvSpPr/>
          <p:nvPr/>
        </p:nvSpPr>
        <p:spPr>
          <a:xfrm>
            <a:off x="7712075" y="2405063"/>
            <a:ext cx="215900" cy="215900"/>
          </a:xfrm>
          <a:prstGeom prst="ellipse">
            <a:avLst/>
          </a:prstGeom>
          <a:solidFill>
            <a:srgbClr val="BDED6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1" name="Google Shape;1431;p64"/>
          <p:cNvSpPr/>
          <p:nvPr/>
        </p:nvSpPr>
        <p:spPr>
          <a:xfrm>
            <a:off x="6956425" y="2239963"/>
            <a:ext cx="215900" cy="215900"/>
          </a:xfrm>
          <a:prstGeom prst="ellipse">
            <a:avLst/>
          </a:prstGeom>
          <a:solidFill>
            <a:srgbClr val="BCED61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2" name="Google Shape;1432;p64"/>
          <p:cNvSpPr/>
          <p:nvPr/>
        </p:nvSpPr>
        <p:spPr>
          <a:xfrm>
            <a:off x="6673850" y="2411413"/>
            <a:ext cx="377825" cy="379412"/>
          </a:xfrm>
          <a:prstGeom prst="ellipse">
            <a:avLst/>
          </a:prstGeom>
          <a:solidFill>
            <a:srgbClr val="CB99CC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3" name="Google Shape;1433;p64"/>
          <p:cNvSpPr/>
          <p:nvPr/>
        </p:nvSpPr>
        <p:spPr>
          <a:xfrm>
            <a:off x="5870575" y="1843088"/>
            <a:ext cx="1009650" cy="1011237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4" name="Google Shape;1434;p64"/>
          <p:cNvSpPr/>
          <p:nvPr/>
        </p:nvSpPr>
        <p:spPr>
          <a:xfrm>
            <a:off x="5400675" y="1562100"/>
            <a:ext cx="555625" cy="557213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5" name="Google Shape;1435;p64"/>
          <p:cNvSpPr/>
          <p:nvPr/>
        </p:nvSpPr>
        <p:spPr>
          <a:xfrm>
            <a:off x="5067300" y="2043113"/>
            <a:ext cx="514350" cy="514350"/>
          </a:xfrm>
          <a:prstGeom prst="ellipse">
            <a:avLst/>
          </a:prstGeom>
          <a:solidFill>
            <a:srgbClr val="8CDB27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6" name="Google Shape;1436;p64"/>
          <p:cNvSpPr/>
          <p:nvPr/>
        </p:nvSpPr>
        <p:spPr>
          <a:xfrm>
            <a:off x="4714875" y="2239963"/>
            <a:ext cx="139700" cy="139700"/>
          </a:xfrm>
          <a:prstGeom prst="ellipse">
            <a:avLst/>
          </a:prstGeom>
          <a:solidFill>
            <a:srgbClr val="E9B915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7" name="Google Shape;1437;p64"/>
          <p:cNvSpPr/>
          <p:nvPr/>
        </p:nvSpPr>
        <p:spPr>
          <a:xfrm>
            <a:off x="6086475" y="3565525"/>
            <a:ext cx="146050" cy="147638"/>
          </a:xfrm>
          <a:prstGeom prst="ellipse">
            <a:avLst/>
          </a:prstGeom>
          <a:solidFill>
            <a:srgbClr val="BCED6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8" name="Google Shape;1438;p64"/>
          <p:cNvSpPr/>
          <p:nvPr/>
        </p:nvSpPr>
        <p:spPr>
          <a:xfrm>
            <a:off x="6080125" y="3986213"/>
            <a:ext cx="146050" cy="149225"/>
          </a:xfrm>
          <a:prstGeom prst="ellipse">
            <a:avLst/>
          </a:prstGeom>
          <a:solidFill>
            <a:srgbClr val="B03896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9" name="Google Shape;1439;p64"/>
          <p:cNvSpPr/>
          <p:nvPr/>
        </p:nvSpPr>
        <p:spPr>
          <a:xfrm>
            <a:off x="6054725" y="4262438"/>
            <a:ext cx="241300" cy="241300"/>
          </a:xfrm>
          <a:prstGeom prst="ellipse">
            <a:avLst/>
          </a:prstGeom>
          <a:solidFill>
            <a:srgbClr val="F0CA6C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0" name="Google Shape;1440;p64"/>
          <p:cNvSpPr/>
          <p:nvPr/>
        </p:nvSpPr>
        <p:spPr>
          <a:xfrm>
            <a:off x="5826125" y="4672013"/>
            <a:ext cx="104775" cy="106362"/>
          </a:xfrm>
          <a:prstGeom prst="ellipse">
            <a:avLst/>
          </a:prstGeom>
          <a:solidFill>
            <a:srgbClr val="F0CA6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1" name="Google Shape;1441;p64"/>
          <p:cNvSpPr/>
          <p:nvPr/>
        </p:nvSpPr>
        <p:spPr>
          <a:xfrm>
            <a:off x="6022975" y="5038725"/>
            <a:ext cx="146050" cy="146050"/>
          </a:xfrm>
          <a:prstGeom prst="ellipse">
            <a:avLst/>
          </a:prstGeom>
          <a:solidFill>
            <a:srgbClr val="7BBFA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2" name="Google Shape;1442;p64"/>
          <p:cNvSpPr/>
          <p:nvPr/>
        </p:nvSpPr>
        <p:spPr>
          <a:xfrm>
            <a:off x="6019800" y="4672013"/>
            <a:ext cx="263525" cy="261937"/>
          </a:xfrm>
          <a:prstGeom prst="ellipse">
            <a:avLst/>
          </a:prstGeom>
          <a:solidFill>
            <a:srgbClr val="EB4544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3" name="Google Shape;1443;p64"/>
          <p:cNvSpPr/>
          <p:nvPr/>
        </p:nvSpPr>
        <p:spPr>
          <a:xfrm>
            <a:off x="5946775" y="4860925"/>
            <a:ext cx="149225" cy="149225"/>
          </a:xfrm>
          <a:prstGeom prst="ellipse">
            <a:avLst/>
          </a:prstGeom>
          <a:solidFill>
            <a:srgbClr val="8DC65B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4" name="Google Shape;1444;p64"/>
          <p:cNvSpPr/>
          <p:nvPr/>
        </p:nvSpPr>
        <p:spPr>
          <a:xfrm>
            <a:off x="5842000" y="4338638"/>
            <a:ext cx="333375" cy="333375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5" name="Google Shape;1445;p64"/>
          <p:cNvSpPr/>
          <p:nvPr/>
        </p:nvSpPr>
        <p:spPr>
          <a:xfrm>
            <a:off x="5911850" y="1655763"/>
            <a:ext cx="463550" cy="463550"/>
          </a:xfrm>
          <a:prstGeom prst="ellipse">
            <a:avLst/>
          </a:prstGeom>
          <a:solidFill>
            <a:srgbClr val="B9DBD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6" name="Google Shape;1446;p64"/>
          <p:cNvSpPr/>
          <p:nvPr/>
        </p:nvSpPr>
        <p:spPr>
          <a:xfrm>
            <a:off x="6188075" y="3546475"/>
            <a:ext cx="622300" cy="623888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7" name="Google Shape;1447;p64"/>
          <p:cNvSpPr/>
          <p:nvPr/>
        </p:nvSpPr>
        <p:spPr>
          <a:xfrm>
            <a:off x="5702300" y="3413125"/>
            <a:ext cx="422275" cy="420688"/>
          </a:xfrm>
          <a:prstGeom prst="ellipse">
            <a:avLst/>
          </a:prstGeom>
          <a:solidFill>
            <a:srgbClr val="E27902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8" name="Google Shape;1448;p64"/>
          <p:cNvSpPr/>
          <p:nvPr/>
        </p:nvSpPr>
        <p:spPr>
          <a:xfrm>
            <a:off x="5435600" y="3732213"/>
            <a:ext cx="574675" cy="57150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9" name="Google Shape;1449;p64"/>
          <p:cNvSpPr/>
          <p:nvPr/>
        </p:nvSpPr>
        <p:spPr>
          <a:xfrm>
            <a:off x="4643438" y="2363788"/>
            <a:ext cx="1066800" cy="1068387"/>
          </a:xfrm>
          <a:prstGeom prst="ellipse">
            <a:avLst/>
          </a:prstGeom>
          <a:solidFill>
            <a:srgbClr val="EA5514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0" name="Google Shape;1450;p64"/>
          <p:cNvSpPr/>
          <p:nvPr/>
        </p:nvSpPr>
        <p:spPr>
          <a:xfrm>
            <a:off x="1572406" y="2331314"/>
            <a:ext cx="2769989" cy="1277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5514"/>
              </a:buClr>
              <a:buSzPts val="8300"/>
              <a:buFont typeface="Impact"/>
              <a:buNone/>
            </a:pPr>
            <a:r>
              <a:rPr lang="zh-TW" sz="8300" b="0" i="0" u="none" strike="noStrike" cap="none">
                <a:solidFill>
                  <a:srgbClr val="EA5514"/>
                </a:solidFill>
                <a:latin typeface="Impact"/>
                <a:ea typeface="Impact"/>
                <a:cs typeface="Impact"/>
                <a:sym typeface="Impact"/>
              </a:rPr>
              <a:t>THANK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1" name="Google Shape;1451;p64"/>
          <p:cNvSpPr/>
          <p:nvPr/>
        </p:nvSpPr>
        <p:spPr>
          <a:xfrm>
            <a:off x="4816475" y="2282825"/>
            <a:ext cx="727075" cy="1277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300"/>
              <a:buFont typeface="Impact"/>
              <a:buNone/>
            </a:pPr>
            <a:r>
              <a:rPr lang="zh-TW" sz="8300" b="0" i="0" u="none" strike="noStrike" cap="none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U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2" name="Google Shape;1452;p64"/>
          <p:cNvSpPr/>
          <p:nvPr/>
        </p:nvSpPr>
        <p:spPr>
          <a:xfrm>
            <a:off x="2123728" y="3793059"/>
            <a:ext cx="1105765" cy="257175"/>
          </a:xfrm>
          <a:prstGeom prst="roundRect">
            <a:avLst>
              <a:gd name="adj" fmla="val 50000"/>
            </a:avLst>
          </a:prstGeom>
          <a:solidFill>
            <a:srgbClr val="EA551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Microsoft Yahei"/>
              <a:buNone/>
            </a:pPr>
            <a:r>
              <a:rPr lang="zh-TW" sz="1050" b="1" i="0" u="none" strike="noStrike" cap="none">
                <a:solidFill>
                  <a:srgbClr val="FFFFF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港藝中心場次</a:t>
            </a:r>
            <a:endParaRPr sz="1050" b="1" i="0" u="none" strike="noStrike" cap="none">
              <a:solidFill>
                <a:srgbClr val="FFFFF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453" name="Google Shape;1453;p64"/>
          <p:cNvSpPr/>
          <p:nvPr/>
        </p:nvSpPr>
        <p:spPr>
          <a:xfrm>
            <a:off x="3422083" y="3793059"/>
            <a:ext cx="1105765" cy="257175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rgbClr val="EA551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5514"/>
              </a:buClr>
              <a:buSzPts val="1000"/>
              <a:buFont typeface="Microsoft Yahei"/>
              <a:buNone/>
            </a:pPr>
            <a:r>
              <a:rPr lang="zh-TW" sz="1200" b="1" dirty="0">
                <a:solidFill>
                  <a:srgbClr val="EA5514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11</a:t>
            </a:r>
            <a:r>
              <a:rPr lang="en-US" altLang="zh-TW" sz="1200" b="1" dirty="0">
                <a:solidFill>
                  <a:srgbClr val="EA5514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2</a:t>
            </a:r>
            <a:r>
              <a:rPr lang="zh-TW" sz="1200" b="1" dirty="0">
                <a:solidFill>
                  <a:srgbClr val="EA5514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.11.</a:t>
            </a:r>
            <a:r>
              <a:rPr lang="en-US" altLang="zh-TW" sz="1200" b="1" dirty="0">
                <a:solidFill>
                  <a:srgbClr val="EA5514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08</a:t>
            </a:r>
            <a:endParaRPr sz="1200" b="1" i="0" u="none" strike="noStrike" cap="none" dirty="0">
              <a:solidFill>
                <a:srgbClr val="EA5514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/>
                                        <p:tgtEl>
                                          <p:spTgt spid="1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1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/>
                                        <p:tgtEl>
                                          <p:spTgt spid="14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14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/>
                                        <p:tgtEl>
                                          <p:spTgt spid="1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/>
                                        <p:tgtEl>
                                          <p:spTgt spid="1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"/>
                                        <p:tgtEl>
                                          <p:spTgt spid="14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"/>
                                        <p:tgtEl>
                                          <p:spTgt spid="14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"/>
                                        <p:tgtEl>
                                          <p:spTgt spid="1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"/>
                                        <p:tgtEl>
                                          <p:spTgt spid="1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"/>
                                        <p:tgtEl>
                                          <p:spTgt spid="1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"/>
                                        <p:tgtEl>
                                          <p:spTgt spid="1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00"/>
                                        <p:tgtEl>
                                          <p:spTgt spid="1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"/>
                                        <p:tgtEl>
                                          <p:spTgt spid="1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"/>
                                        <p:tgtEl>
                                          <p:spTgt spid="1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"/>
                                        <p:tgtEl>
                                          <p:spTgt spid="1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300"/>
                                        <p:tgtEl>
                                          <p:spTgt spid="14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300"/>
                                        <p:tgtEl>
                                          <p:spTgt spid="14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300"/>
                                        <p:tgtEl>
                                          <p:spTgt spid="14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300"/>
                                        <p:tgtEl>
                                          <p:spTgt spid="14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300"/>
                                        <p:tgtEl>
                                          <p:spTgt spid="1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300"/>
                                        <p:tgtEl>
                                          <p:spTgt spid="1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300"/>
                                        <p:tgtEl>
                                          <p:spTgt spid="1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300"/>
                                        <p:tgtEl>
                                          <p:spTgt spid="1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300"/>
                                        <p:tgtEl>
                                          <p:spTgt spid="1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300"/>
                                        <p:tgtEl>
                                          <p:spTgt spid="1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300"/>
                                        <p:tgtEl>
                                          <p:spTgt spid="1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300"/>
                                        <p:tgtEl>
                                          <p:spTgt spid="1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300"/>
                                        <p:tgtEl>
                                          <p:spTgt spid="1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300"/>
                                        <p:tgtEl>
                                          <p:spTgt spid="1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300"/>
                                        <p:tgtEl>
                                          <p:spTgt spid="1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300"/>
                                        <p:tgtEl>
                                          <p:spTgt spid="1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300"/>
                                        <p:tgtEl>
                                          <p:spTgt spid="1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300"/>
                                        <p:tgtEl>
                                          <p:spTgt spid="1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300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300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300"/>
                                        <p:tgtEl>
                                          <p:spTgt spid="1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300"/>
                                        <p:tgtEl>
                                          <p:spTgt spid="1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300"/>
                                        <p:tgtEl>
                                          <p:spTgt spid="1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300"/>
                                        <p:tgtEl>
                                          <p:spTgt spid="1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300"/>
                                        <p:tgtEl>
                                          <p:spTgt spid="1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300"/>
                                        <p:tgtEl>
                                          <p:spTgt spid="1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300"/>
                                        <p:tgtEl>
                                          <p:spTgt spid="1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300"/>
                                        <p:tgtEl>
                                          <p:spTgt spid="1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300"/>
                                        <p:tgtEl>
                                          <p:spTgt spid="1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300"/>
                                        <p:tgtEl>
                                          <p:spTgt spid="1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300"/>
                                        <p:tgtEl>
                                          <p:spTgt spid="1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300"/>
                                        <p:tgtEl>
                                          <p:spTgt spid="1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300"/>
                                        <p:tgtEl>
                                          <p:spTgt spid="1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300"/>
                                        <p:tgtEl>
                                          <p:spTgt spid="1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300"/>
                                        <p:tgtEl>
                                          <p:spTgt spid="1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300"/>
                                        <p:tgtEl>
                                          <p:spTgt spid="1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300"/>
                                        <p:tgtEl>
                                          <p:spTgt spid="1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300"/>
                                        <p:tgtEl>
                                          <p:spTgt spid="1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300"/>
                                        <p:tgtEl>
                                          <p:spTgt spid="1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300"/>
                                        <p:tgtEl>
                                          <p:spTgt spid="1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14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14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3" presetClass="entr" presetSubtype="16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300"/>
                                        <p:tgtEl>
                                          <p:spTgt spid="1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300"/>
                                        <p:tgtEl>
                                          <p:spTgt spid="1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600"/>
                                        <p:tgtEl>
                                          <p:spTgt spid="1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2" presetClass="entr" presetSubtype="4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600"/>
                                        <p:tgtEl>
                                          <p:spTgt spid="1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17eacbb1283_0_0"/>
          <p:cNvSpPr/>
          <p:nvPr/>
        </p:nvSpPr>
        <p:spPr>
          <a:xfrm>
            <a:off x="858838" y="103188"/>
            <a:ext cx="184200" cy="184200"/>
          </a:xfrm>
          <a:prstGeom prst="ellipse">
            <a:avLst/>
          </a:prstGeom>
          <a:solidFill>
            <a:srgbClr val="FBE22D">
              <a:alpha val="796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g17eacbb1283_0_0"/>
          <p:cNvSpPr/>
          <p:nvPr/>
        </p:nvSpPr>
        <p:spPr>
          <a:xfrm>
            <a:off x="-106363" y="242888"/>
            <a:ext cx="263400" cy="260400"/>
          </a:xfrm>
          <a:prstGeom prst="ellipse">
            <a:avLst/>
          </a:prstGeom>
          <a:solidFill>
            <a:srgbClr val="A9D25A">
              <a:alpha val="796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g17eacbb1283_0_0"/>
          <p:cNvSpPr/>
          <p:nvPr/>
        </p:nvSpPr>
        <p:spPr>
          <a:xfrm>
            <a:off x="157163" y="414338"/>
            <a:ext cx="263400" cy="260400"/>
          </a:xfrm>
          <a:prstGeom prst="ellipse">
            <a:avLst/>
          </a:prstGeom>
          <a:solidFill>
            <a:srgbClr val="98D2E3">
              <a:alpha val="796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g17eacbb1283_0_0"/>
          <p:cNvSpPr/>
          <p:nvPr/>
        </p:nvSpPr>
        <p:spPr>
          <a:xfrm>
            <a:off x="336550" y="225425"/>
            <a:ext cx="458700" cy="450900"/>
          </a:xfrm>
          <a:prstGeom prst="ellipse">
            <a:avLst/>
          </a:prstGeom>
          <a:solidFill>
            <a:srgbClr val="FF0000">
              <a:alpha val="796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g17eacbb1283_0_0"/>
          <p:cNvSpPr txBox="1"/>
          <p:nvPr/>
        </p:nvSpPr>
        <p:spPr>
          <a:xfrm>
            <a:off x="25337" y="1935931"/>
            <a:ext cx="2895911" cy="2585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6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感謝</a:t>
            </a:r>
            <a:r>
              <a:rPr lang="zh-TW" altLang="en-US" sz="26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清水國中</a:t>
            </a:r>
            <a:endParaRPr sz="26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6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教職員</a:t>
            </a:r>
            <a:endParaRPr lang="en-US" altLang="zh-TW" sz="26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6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/>
            <a:r>
              <a:rPr lang="zh-TW" altLang="en-US" sz="26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辦理休息區</a:t>
            </a:r>
            <a:endParaRPr lang="en-US" altLang="zh-TW" sz="26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/>
            <a:r>
              <a:rPr lang="zh-TW" altLang="en-US" sz="26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管理＆協調</a:t>
            </a:r>
            <a:endParaRPr sz="26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A0DF177-C446-2F34-15F6-E32CB20DFB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604" y="674738"/>
            <a:ext cx="6281233" cy="4013009"/>
          </a:xfrm>
          <a:prstGeom prst="round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7077A6F7-ED2E-5200-E68F-C3781716F7C8}"/>
              </a:ext>
            </a:extLst>
          </p:cNvPr>
          <p:cNvSpPr txBox="1"/>
          <p:nvPr/>
        </p:nvSpPr>
        <p:spPr>
          <a:xfrm>
            <a:off x="7288632" y="2320637"/>
            <a:ext cx="12105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TW" altLang="en-US" sz="2000" b="1" dirty="0">
                <a:solidFill>
                  <a:schemeClr val="bg1"/>
                </a:solidFill>
              </a:rPr>
              <a:t>清水國中</a:t>
            </a:r>
            <a:endParaRPr kumimoji="1" lang="en-US" altLang="zh-TW" sz="2000" b="1" dirty="0">
              <a:solidFill>
                <a:schemeClr val="bg1"/>
              </a:solidFill>
            </a:endParaRPr>
          </a:p>
          <a:p>
            <a:pPr algn="ctr"/>
            <a:r>
              <a:rPr kumimoji="1" lang="zh-TW" altLang="en-US" sz="2000" b="1" dirty="0">
                <a:solidFill>
                  <a:schemeClr val="bg1"/>
                </a:solidFill>
              </a:rPr>
              <a:t>教師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992A92E-F7EB-7E4E-35CC-25EB2C81BA02}"/>
              </a:ext>
            </a:extLst>
          </p:cNvPr>
          <p:cNvSpPr txBox="1"/>
          <p:nvPr/>
        </p:nvSpPr>
        <p:spPr>
          <a:xfrm>
            <a:off x="2990620" y="2505288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TW" altLang="en-US" sz="2000" b="1" dirty="0">
                <a:solidFill>
                  <a:schemeClr val="bg1"/>
                </a:solidFill>
              </a:rPr>
              <a:t>清水國小</a:t>
            </a:r>
            <a:endParaRPr kumimoji="1" lang="en-US" altLang="zh-TW" sz="2000" b="1" dirty="0">
              <a:solidFill>
                <a:schemeClr val="bg1"/>
              </a:solidFill>
            </a:endParaRPr>
          </a:p>
          <a:p>
            <a:pPr algn="ctr"/>
            <a:r>
              <a:rPr kumimoji="1" lang="zh-TW" altLang="en-US" sz="2000" b="1" dirty="0">
                <a:solidFill>
                  <a:schemeClr val="bg1"/>
                </a:solidFill>
              </a:rPr>
              <a:t>志工</a:t>
            </a:r>
          </a:p>
        </p:txBody>
      </p:sp>
    </p:spTree>
    <p:extLst>
      <p:ext uri="{BB962C8B-B14F-4D97-AF65-F5344CB8AC3E}">
        <p14:creationId xmlns:p14="http://schemas.microsoft.com/office/powerpoint/2010/main" val="299310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主题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11812</TotalTime>
  <Words>3834</Words>
  <Application>Microsoft Office PowerPoint</Application>
  <PresentationFormat>自訂</PresentationFormat>
  <Paragraphs>818</Paragraphs>
  <Slides>82</Slides>
  <Notes>82</Notes>
  <HiddenSlides>0</HiddenSlides>
  <MMClips>0</MMClips>
  <ScaleCrop>false</ScaleCrop>
  <HeadingPairs>
    <vt:vector size="6" baseType="variant">
      <vt:variant>
        <vt:lpstr>使用字型</vt:lpstr>
      </vt:variant>
      <vt:variant>
        <vt:i4>14</vt:i4>
      </vt:variant>
      <vt:variant>
        <vt:lpstr>佈景主題</vt:lpstr>
      </vt:variant>
      <vt:variant>
        <vt:i4>3</vt:i4>
      </vt:variant>
      <vt:variant>
        <vt:lpstr>投影片標題</vt:lpstr>
      </vt:variant>
      <vt:variant>
        <vt:i4>82</vt:i4>
      </vt:variant>
    </vt:vector>
  </HeadingPairs>
  <TitlesOfParts>
    <vt:vector size="99" baseType="lpstr">
      <vt:lpstr>Microsoft Yahei</vt:lpstr>
      <vt:lpstr>Noto Sans Symbols</vt:lpstr>
      <vt:lpstr>PMingLiu</vt:lpstr>
      <vt:lpstr>Roboto</vt:lpstr>
      <vt:lpstr>微軟正黑體</vt:lpstr>
      <vt:lpstr>微軟正黑體</vt:lpstr>
      <vt:lpstr>新細明體</vt:lpstr>
      <vt:lpstr>標楷體</vt:lpstr>
      <vt:lpstr>標楷體</vt:lpstr>
      <vt:lpstr>Arial</vt:lpstr>
      <vt:lpstr>Calibri</vt:lpstr>
      <vt:lpstr>Impact</vt:lpstr>
      <vt:lpstr>Times New Roman</vt:lpstr>
      <vt:lpstr>Wingdings</vt:lpstr>
      <vt:lpstr>Office Theme</vt:lpstr>
      <vt:lpstr>Office 主题​​</vt:lpstr>
      <vt:lpstr>1_Office 主题​​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Administrator</dc:creator>
  <cp:lastModifiedBy>noway</cp:lastModifiedBy>
  <cp:revision>277</cp:revision>
  <cp:lastPrinted>2024-11-07T08:15:55Z</cp:lastPrinted>
  <dcterms:created xsi:type="dcterms:W3CDTF">2015-10-14T02:35:41Z</dcterms:created>
  <dcterms:modified xsi:type="dcterms:W3CDTF">2024-11-07T15:21:49Z</dcterms:modified>
</cp:coreProperties>
</file>